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1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2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69" r:id="rId2"/>
  </p:sldMasterIdLst>
  <p:notesMasterIdLst>
    <p:notesMasterId r:id="rId27"/>
  </p:notesMasterIdLst>
  <p:handoutMasterIdLst>
    <p:handoutMasterId r:id="rId28"/>
  </p:handoutMasterIdLst>
  <p:sldIdLst>
    <p:sldId id="256" r:id="rId3"/>
    <p:sldId id="263" r:id="rId4"/>
    <p:sldId id="274" r:id="rId5"/>
    <p:sldId id="264" r:id="rId6"/>
    <p:sldId id="289" r:id="rId7"/>
    <p:sldId id="265" r:id="rId8"/>
    <p:sldId id="266" r:id="rId9"/>
    <p:sldId id="268" r:id="rId10"/>
    <p:sldId id="267" r:id="rId11"/>
    <p:sldId id="269" r:id="rId12"/>
    <p:sldId id="272" r:id="rId13"/>
    <p:sldId id="275" r:id="rId14"/>
    <p:sldId id="271" r:id="rId15"/>
    <p:sldId id="270" r:id="rId16"/>
    <p:sldId id="276" r:id="rId17"/>
    <p:sldId id="277" r:id="rId18"/>
    <p:sldId id="278" r:id="rId19"/>
    <p:sldId id="279" r:id="rId20"/>
    <p:sldId id="281" r:id="rId21"/>
    <p:sldId id="283" r:id="rId22"/>
    <p:sldId id="284" r:id="rId23"/>
    <p:sldId id="285" r:id="rId24"/>
    <p:sldId id="286" r:id="rId25"/>
    <p:sldId id="288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64724" autoAdjust="0"/>
  </p:normalViewPr>
  <p:slideViewPr>
    <p:cSldViewPr>
      <p:cViewPr varScale="1">
        <p:scale>
          <a:sx n="51" d="100"/>
          <a:sy n="51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04C24-F1AC-4262-8F6D-086A2531DDB5}" type="doc">
      <dgm:prSet loTypeId="urn:microsoft.com/office/officeart/2005/8/layout/vList5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0F65F06-00EE-40BD-BA5D-B69DCD4D06FB}">
      <dgm:prSet/>
      <dgm:spPr/>
      <dgm:t>
        <a:bodyPr/>
        <a:lstStyle/>
        <a:p>
          <a:pPr rtl="0"/>
          <a:r>
            <a:rPr lang="en-US" b="1" dirty="0"/>
            <a:t>Presentation by: Liesl Lang, LPC (Program Manager)</a:t>
          </a:r>
          <a:endParaRPr lang="en-US" dirty="0"/>
        </a:p>
      </dgm:t>
    </dgm:pt>
    <dgm:pt modelId="{4BE5368F-419B-4DB0-9030-D1700EF92162}" type="parTrans" cxnId="{D46ED0FD-8E9B-4A4D-A87F-8FEAB6FC0406}">
      <dgm:prSet/>
      <dgm:spPr/>
      <dgm:t>
        <a:bodyPr/>
        <a:lstStyle/>
        <a:p>
          <a:endParaRPr lang="en-US"/>
        </a:p>
      </dgm:t>
    </dgm:pt>
    <dgm:pt modelId="{B259A6C8-A44C-4D45-807D-1AB668FECFAB}" type="sibTrans" cxnId="{D46ED0FD-8E9B-4A4D-A87F-8FEAB6FC0406}">
      <dgm:prSet/>
      <dgm:spPr/>
      <dgm:t>
        <a:bodyPr/>
        <a:lstStyle/>
        <a:p>
          <a:endParaRPr lang="en-US"/>
        </a:p>
      </dgm:t>
    </dgm:pt>
    <dgm:pt modelId="{97FC7C18-FE7C-4819-A062-B3D480A4AC4F}" type="pres">
      <dgm:prSet presAssocID="{BDC04C24-F1AC-4262-8F6D-086A2531DD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CBF8A0-40EE-4557-9719-BC7675B1C049}" type="pres">
      <dgm:prSet presAssocID="{F0F65F06-00EE-40BD-BA5D-B69DCD4D06FB}" presName="linNode" presStyleCnt="0"/>
      <dgm:spPr/>
    </dgm:pt>
    <dgm:pt modelId="{99F4BAA5-6ACB-4D16-AAA7-10103615EE79}" type="pres">
      <dgm:prSet presAssocID="{F0F65F06-00EE-40BD-BA5D-B69DCD4D06FB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63ABE8-12EE-4DAC-A79C-8CA79CF31703}" type="presOf" srcId="{F0F65F06-00EE-40BD-BA5D-B69DCD4D06FB}" destId="{99F4BAA5-6ACB-4D16-AAA7-10103615EE79}" srcOrd="0" destOrd="0" presId="urn:microsoft.com/office/officeart/2005/8/layout/vList5"/>
    <dgm:cxn modelId="{D46ED0FD-8E9B-4A4D-A87F-8FEAB6FC0406}" srcId="{BDC04C24-F1AC-4262-8F6D-086A2531DDB5}" destId="{F0F65F06-00EE-40BD-BA5D-B69DCD4D06FB}" srcOrd="0" destOrd="0" parTransId="{4BE5368F-419B-4DB0-9030-D1700EF92162}" sibTransId="{B259A6C8-A44C-4D45-807D-1AB668FECFAB}"/>
    <dgm:cxn modelId="{0E30DBF5-9210-4E93-8DBC-F0A36CCF8C54}" type="presOf" srcId="{BDC04C24-F1AC-4262-8F6D-086A2531DDB5}" destId="{97FC7C18-FE7C-4819-A062-B3D480A4AC4F}" srcOrd="0" destOrd="0" presId="urn:microsoft.com/office/officeart/2005/8/layout/vList5"/>
    <dgm:cxn modelId="{5B78AA2C-A7F9-4641-A93E-161D7F24653C}" type="presParOf" srcId="{97FC7C18-FE7C-4819-A062-B3D480A4AC4F}" destId="{EDCBF8A0-40EE-4557-9719-BC7675B1C049}" srcOrd="0" destOrd="0" presId="urn:microsoft.com/office/officeart/2005/8/layout/vList5"/>
    <dgm:cxn modelId="{4EE3A7C4-A279-46FD-A55D-FADB1A79A39F}" type="presParOf" srcId="{EDCBF8A0-40EE-4557-9719-BC7675B1C049}" destId="{99F4BAA5-6ACB-4D16-AAA7-10103615EE7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pyramid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Up to 20 sessions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9AFA67DB-CF94-462C-9ED3-EC6221DF7ACD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Offered in English or Spanish</a:t>
          </a:r>
        </a:p>
      </dgm:t>
    </dgm:pt>
    <dgm:pt modelId="{3E6D06C9-E212-4DAB-82E6-6F172121F56C}" type="parTrans" cxnId="{543DDC34-6C0A-4F34-9D0E-A6D4B99D979C}">
      <dgm:prSet/>
      <dgm:spPr/>
      <dgm:t>
        <a:bodyPr/>
        <a:lstStyle/>
        <a:p>
          <a:endParaRPr lang="en-US"/>
        </a:p>
      </dgm:t>
    </dgm:pt>
    <dgm:pt modelId="{3B76979D-F4CD-4492-ADD0-0FCCC9011DB8}" type="sibTrans" cxnId="{543DDC34-6C0A-4F34-9D0E-A6D4B99D979C}">
      <dgm:prSet/>
      <dgm:spPr/>
      <dgm:t>
        <a:bodyPr/>
        <a:lstStyle/>
        <a:p>
          <a:endParaRPr lang="en-US"/>
        </a:p>
      </dgm:t>
    </dgm:pt>
    <dgm:pt modelId="{B34D0533-0F1E-4392-9B4A-4A4C3748DD8D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Evidence-based treatments</a:t>
          </a:r>
        </a:p>
      </dgm:t>
    </dgm:pt>
    <dgm:pt modelId="{E240EE0C-7A11-486F-8C81-76ABE0AFD84B}" type="parTrans" cxnId="{31CC4FF5-5966-4647-B0AA-3739FE31ECE0}">
      <dgm:prSet/>
      <dgm:spPr/>
      <dgm:t>
        <a:bodyPr/>
        <a:lstStyle/>
        <a:p>
          <a:endParaRPr lang="en-US"/>
        </a:p>
      </dgm:t>
    </dgm:pt>
    <dgm:pt modelId="{1C89226F-E2AA-4A0C-B727-CDADD2D39957}" type="sibTrans" cxnId="{31CC4FF5-5966-4647-B0AA-3739FE31ECE0}">
      <dgm:prSet/>
      <dgm:spPr/>
      <dgm:t>
        <a:bodyPr/>
        <a:lstStyle/>
        <a:p>
          <a:endParaRPr lang="en-US"/>
        </a:p>
      </dgm:t>
    </dgm:pt>
    <dgm:pt modelId="{D47284B2-313D-4ACB-86D7-67D3C00B4E22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Trauma-Focused</a:t>
          </a:r>
        </a:p>
      </dgm:t>
    </dgm:pt>
    <dgm:pt modelId="{97703357-336F-4E37-B3F2-9C4464610402}" type="parTrans" cxnId="{5F817104-5D7C-4ABA-9FF1-EDACDA1D2D79}">
      <dgm:prSet/>
      <dgm:spPr/>
      <dgm:t>
        <a:bodyPr/>
        <a:lstStyle/>
        <a:p>
          <a:endParaRPr lang="en-US"/>
        </a:p>
      </dgm:t>
    </dgm:pt>
    <dgm:pt modelId="{ABC3EC4D-7E44-42C8-A28D-0FF0DD9F5BC0}" type="sibTrans" cxnId="{5F817104-5D7C-4ABA-9FF1-EDACDA1D2D79}">
      <dgm:prSet/>
      <dgm:spPr/>
      <dgm:t>
        <a:bodyPr/>
        <a:lstStyle/>
        <a:p>
          <a:endParaRPr lang="en-US"/>
        </a:p>
      </dgm:t>
    </dgm:pt>
    <dgm:pt modelId="{8E7BF33C-2888-4DE5-8F9E-8858F44DC90F}" type="pres">
      <dgm:prSet presAssocID="{3B236D6D-31D9-4035-AD43-193515566E8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309CA00E-16D4-40F8-AAC1-DE7E6CA8B878}" type="pres">
      <dgm:prSet presAssocID="{3B236D6D-31D9-4035-AD43-193515566E8E}" presName="pyramid" presStyleLbl="node1" presStyleIdx="0" presStyleCnt="1"/>
      <dgm:spPr/>
    </dgm:pt>
    <dgm:pt modelId="{EAE1D387-8C11-4B15-97FD-5EB5D29675E7}" type="pres">
      <dgm:prSet presAssocID="{3B236D6D-31D9-4035-AD43-193515566E8E}" presName="theList" presStyleCnt="0"/>
      <dgm:spPr/>
    </dgm:pt>
    <dgm:pt modelId="{30C04A6D-101A-4FBC-94E2-E08C2099EF42}" type="pres">
      <dgm:prSet presAssocID="{5B29A707-B27D-4DFD-A4C7-F291D2D87E60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926B1-7E7B-44FC-9ADC-1088AD0B6366}" type="pres">
      <dgm:prSet presAssocID="{5B29A707-B27D-4DFD-A4C7-F291D2D87E60}" presName="aSpace" presStyleCnt="0"/>
      <dgm:spPr/>
    </dgm:pt>
    <dgm:pt modelId="{48DF5695-7BFD-4567-80A9-BE7AA2B48056}" type="pres">
      <dgm:prSet presAssocID="{D47284B2-313D-4ACB-86D7-67D3C00B4E2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DF8AE-1C1E-413F-B763-7F9A7D632542}" type="pres">
      <dgm:prSet presAssocID="{D47284B2-313D-4ACB-86D7-67D3C00B4E22}" presName="aSpace" presStyleCnt="0"/>
      <dgm:spPr/>
    </dgm:pt>
    <dgm:pt modelId="{49B2E949-1AAF-4954-9BC3-BE6374DC8998}" type="pres">
      <dgm:prSet presAssocID="{9AFA67DB-CF94-462C-9ED3-EC6221DF7AC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3B508-FA3A-430F-AF56-88A61D5F97D4}" type="pres">
      <dgm:prSet presAssocID="{9AFA67DB-CF94-462C-9ED3-EC6221DF7ACD}" presName="aSpace" presStyleCnt="0"/>
      <dgm:spPr/>
    </dgm:pt>
    <dgm:pt modelId="{F8CAE0F1-5C37-46A7-810C-C5A0478D328C}" type="pres">
      <dgm:prSet presAssocID="{B34D0533-0F1E-4392-9B4A-4A4C3748DD8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DBCE7-4CCD-4B45-9F57-6B8913DC70AA}" type="pres">
      <dgm:prSet presAssocID="{B34D0533-0F1E-4392-9B4A-4A4C3748DD8D}" presName="aSpace" presStyleCnt="0"/>
      <dgm:spPr/>
    </dgm:pt>
  </dgm:ptLst>
  <dgm:cxnLst>
    <dgm:cxn modelId="{D7073657-95F5-4EE6-A196-C772CFD7BC13}" type="presOf" srcId="{9AFA67DB-CF94-462C-9ED3-EC6221DF7ACD}" destId="{49B2E949-1AAF-4954-9BC3-BE6374DC8998}" srcOrd="0" destOrd="0" presId="urn:microsoft.com/office/officeart/2005/8/layout/pyramid2"/>
    <dgm:cxn modelId="{B8BDEA6B-311B-4126-B5E7-9C8C060C6598}" type="presOf" srcId="{B34D0533-0F1E-4392-9B4A-4A4C3748DD8D}" destId="{F8CAE0F1-5C37-46A7-810C-C5A0478D328C}" srcOrd="0" destOrd="0" presId="urn:microsoft.com/office/officeart/2005/8/layout/pyramid2"/>
    <dgm:cxn modelId="{5F817104-5D7C-4ABA-9FF1-EDACDA1D2D79}" srcId="{3B236D6D-31D9-4035-AD43-193515566E8E}" destId="{D47284B2-313D-4ACB-86D7-67D3C00B4E22}" srcOrd="1" destOrd="0" parTransId="{97703357-336F-4E37-B3F2-9C4464610402}" sibTransId="{ABC3EC4D-7E44-42C8-A28D-0FF0DD9F5BC0}"/>
    <dgm:cxn modelId="{543DDC34-6C0A-4F34-9D0E-A6D4B99D979C}" srcId="{3B236D6D-31D9-4035-AD43-193515566E8E}" destId="{9AFA67DB-CF94-462C-9ED3-EC6221DF7ACD}" srcOrd="2" destOrd="0" parTransId="{3E6D06C9-E212-4DAB-82E6-6F172121F56C}" sibTransId="{3B76979D-F4CD-4492-ADD0-0FCCC9011DB8}"/>
    <dgm:cxn modelId="{F34298CF-01A6-4BE6-BBCB-703100B06160}" type="presOf" srcId="{3B236D6D-31D9-4035-AD43-193515566E8E}" destId="{8E7BF33C-2888-4DE5-8F9E-8858F44DC90F}" srcOrd="0" destOrd="0" presId="urn:microsoft.com/office/officeart/2005/8/layout/pyramid2"/>
    <dgm:cxn modelId="{31CC4FF5-5966-4647-B0AA-3739FE31ECE0}" srcId="{3B236D6D-31D9-4035-AD43-193515566E8E}" destId="{B34D0533-0F1E-4392-9B4A-4A4C3748DD8D}" srcOrd="3" destOrd="0" parTransId="{E240EE0C-7A11-486F-8C81-76ABE0AFD84B}" sibTransId="{1C89226F-E2AA-4A0C-B727-CDADD2D39957}"/>
    <dgm:cxn modelId="{3FCDD127-1C5C-4055-9D01-FBA3D39414CC}" type="presOf" srcId="{D47284B2-313D-4ACB-86D7-67D3C00B4E22}" destId="{48DF5695-7BFD-4567-80A9-BE7AA2B48056}" srcOrd="0" destOrd="0" presId="urn:microsoft.com/office/officeart/2005/8/layout/pyramid2"/>
    <dgm:cxn modelId="{55D96C82-8CDE-407A-A436-17C836D989F6}" type="presOf" srcId="{5B29A707-B27D-4DFD-A4C7-F291D2D87E60}" destId="{30C04A6D-101A-4FBC-94E2-E08C2099EF42}" srcOrd="0" destOrd="0" presId="urn:microsoft.com/office/officeart/2005/8/layout/pyramid2"/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5380EE2C-2B65-4260-9276-75FF31D81DB1}" type="presParOf" srcId="{8E7BF33C-2888-4DE5-8F9E-8858F44DC90F}" destId="{309CA00E-16D4-40F8-AAC1-DE7E6CA8B878}" srcOrd="0" destOrd="0" presId="urn:microsoft.com/office/officeart/2005/8/layout/pyramid2"/>
    <dgm:cxn modelId="{7E0C729D-92E4-485E-82E0-EC4A24BDA540}" type="presParOf" srcId="{8E7BF33C-2888-4DE5-8F9E-8858F44DC90F}" destId="{EAE1D387-8C11-4B15-97FD-5EB5D29675E7}" srcOrd="1" destOrd="0" presId="urn:microsoft.com/office/officeart/2005/8/layout/pyramid2"/>
    <dgm:cxn modelId="{2409D67A-63E1-44E1-B5FC-D5E86351A0AA}" type="presParOf" srcId="{EAE1D387-8C11-4B15-97FD-5EB5D29675E7}" destId="{30C04A6D-101A-4FBC-94E2-E08C2099EF42}" srcOrd="0" destOrd="0" presId="urn:microsoft.com/office/officeart/2005/8/layout/pyramid2"/>
    <dgm:cxn modelId="{F309366F-0B7C-4BC0-97E0-90D1D8095118}" type="presParOf" srcId="{EAE1D387-8C11-4B15-97FD-5EB5D29675E7}" destId="{E7E926B1-7E7B-44FC-9ADC-1088AD0B6366}" srcOrd="1" destOrd="0" presId="urn:microsoft.com/office/officeart/2005/8/layout/pyramid2"/>
    <dgm:cxn modelId="{DF6D9CD8-1490-4A02-B880-D2E5836D71F5}" type="presParOf" srcId="{EAE1D387-8C11-4B15-97FD-5EB5D29675E7}" destId="{48DF5695-7BFD-4567-80A9-BE7AA2B48056}" srcOrd="2" destOrd="0" presId="urn:microsoft.com/office/officeart/2005/8/layout/pyramid2"/>
    <dgm:cxn modelId="{23DA4975-EF71-45E2-AD05-63B5D8621599}" type="presParOf" srcId="{EAE1D387-8C11-4B15-97FD-5EB5D29675E7}" destId="{156DF8AE-1C1E-413F-B763-7F9A7D632542}" srcOrd="3" destOrd="0" presId="urn:microsoft.com/office/officeart/2005/8/layout/pyramid2"/>
    <dgm:cxn modelId="{F777AB9D-747D-496D-8A8D-844BE1E7ADE8}" type="presParOf" srcId="{EAE1D387-8C11-4B15-97FD-5EB5D29675E7}" destId="{49B2E949-1AAF-4954-9BC3-BE6374DC8998}" srcOrd="4" destOrd="0" presId="urn:microsoft.com/office/officeart/2005/8/layout/pyramid2"/>
    <dgm:cxn modelId="{F7E4BA4A-4DB8-429F-83A4-A781FD89BC7F}" type="presParOf" srcId="{EAE1D387-8C11-4B15-97FD-5EB5D29675E7}" destId="{3413B508-FA3A-430F-AF56-88A61D5F97D4}" srcOrd="5" destOrd="0" presId="urn:microsoft.com/office/officeart/2005/8/layout/pyramid2"/>
    <dgm:cxn modelId="{1E39F0EC-D9F8-462B-9131-C5BD8A1AA44C}" type="presParOf" srcId="{EAE1D387-8C11-4B15-97FD-5EB5D29675E7}" destId="{F8CAE0F1-5C37-46A7-810C-C5A0478D328C}" srcOrd="6" destOrd="0" presId="urn:microsoft.com/office/officeart/2005/8/layout/pyramid2"/>
    <dgm:cxn modelId="{E53EC525-EA2A-4107-A42E-695279C258D3}" type="presParOf" srcId="{EAE1D387-8C11-4B15-97FD-5EB5D29675E7}" destId="{E01DBCE7-4CCD-4B45-9F57-6B8913DC70A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/>
      <dgm:spPr/>
      <dgm:t>
        <a:bodyPr/>
        <a:lstStyle/>
        <a:p>
          <a:pPr rtl="0"/>
          <a:r>
            <a:rPr lang="en-US" dirty="0"/>
            <a:t>Safety and Stabilization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479E5111-83C6-46B3-AE9A-2E7229C35FB9}">
      <dgm:prSet/>
      <dgm:spPr/>
      <dgm:t>
        <a:bodyPr/>
        <a:lstStyle/>
        <a:p>
          <a:pPr rtl="0"/>
          <a:r>
            <a:rPr lang="en-US" dirty="0"/>
            <a:t>Processing Trauma</a:t>
          </a:r>
        </a:p>
      </dgm:t>
    </dgm:pt>
    <dgm:pt modelId="{B4949FA8-5891-4C1C-93AD-007E4125F2B7}" type="parTrans" cxnId="{49773BCB-FE34-4392-AE60-C98CFCDF4CFF}">
      <dgm:prSet/>
      <dgm:spPr/>
      <dgm:t>
        <a:bodyPr/>
        <a:lstStyle/>
        <a:p>
          <a:endParaRPr lang="en-US"/>
        </a:p>
      </dgm:t>
    </dgm:pt>
    <dgm:pt modelId="{7B2F55D9-187D-42CB-B0E3-A0724C67F7F6}" type="sibTrans" cxnId="{49773BCB-FE34-4392-AE60-C98CFCDF4CFF}">
      <dgm:prSet/>
      <dgm:spPr/>
      <dgm:t>
        <a:bodyPr/>
        <a:lstStyle/>
        <a:p>
          <a:endParaRPr lang="en-US"/>
        </a:p>
      </dgm:t>
    </dgm:pt>
    <dgm:pt modelId="{B1908814-06AF-41F5-B945-15EDB042A21E}">
      <dgm:prSet/>
      <dgm:spPr/>
      <dgm:t>
        <a:bodyPr/>
        <a:lstStyle/>
        <a:p>
          <a:pPr rtl="0"/>
          <a:r>
            <a:rPr lang="en-US" dirty="0"/>
            <a:t>Reconnection and Integration</a:t>
          </a:r>
        </a:p>
      </dgm:t>
    </dgm:pt>
    <dgm:pt modelId="{58C67D68-FE2A-4211-82DC-C79C4C926236}" type="parTrans" cxnId="{32528EB7-1B4C-49F6-B458-86ADB5AAA4A4}">
      <dgm:prSet/>
      <dgm:spPr/>
      <dgm:t>
        <a:bodyPr/>
        <a:lstStyle/>
        <a:p>
          <a:endParaRPr lang="en-US"/>
        </a:p>
      </dgm:t>
    </dgm:pt>
    <dgm:pt modelId="{1F59DD5E-9640-4DC0-86D2-9C525EE4068D}" type="sibTrans" cxnId="{32528EB7-1B4C-49F6-B458-86ADB5AAA4A4}">
      <dgm:prSet/>
      <dgm:spPr/>
      <dgm:t>
        <a:bodyPr/>
        <a:lstStyle/>
        <a:p>
          <a:endParaRPr lang="en-US"/>
        </a:p>
      </dgm:t>
    </dgm:pt>
    <dgm:pt modelId="{84AAA347-A56C-4628-AF06-E5493C99D0F7}" type="pres">
      <dgm:prSet presAssocID="{3B236D6D-31D9-4035-AD43-193515566E8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E965CF-9BAE-4D44-A133-A3E97D03D4A0}" type="pres">
      <dgm:prSet presAssocID="{3B236D6D-31D9-4035-AD43-193515566E8E}" presName="arrow" presStyleLbl="bgShp" presStyleIdx="0" presStyleCnt="1"/>
      <dgm:spPr/>
    </dgm:pt>
    <dgm:pt modelId="{AA7D545D-F41D-480A-B6DB-BE14094E7FB6}" type="pres">
      <dgm:prSet presAssocID="{3B236D6D-31D9-4035-AD43-193515566E8E}" presName="linearProcess" presStyleCnt="0"/>
      <dgm:spPr/>
    </dgm:pt>
    <dgm:pt modelId="{A2964A84-DAC3-46FF-9703-3D8EC7B7422C}" type="pres">
      <dgm:prSet presAssocID="{5B29A707-B27D-4DFD-A4C7-F291D2D87E6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E510B-D33D-4F98-8D46-A667D5EAE464}" type="pres">
      <dgm:prSet presAssocID="{E3896C03-BD3A-47CC-AA06-A6DCAB5281D4}" presName="sibTrans" presStyleCnt="0"/>
      <dgm:spPr/>
    </dgm:pt>
    <dgm:pt modelId="{0E3EA1B3-06F5-4347-881E-8725E5520DF1}" type="pres">
      <dgm:prSet presAssocID="{479E5111-83C6-46B3-AE9A-2E7229C35FB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88C0FE-E4CE-49F8-AFDC-BEE02A59A549}" type="pres">
      <dgm:prSet presAssocID="{7B2F55D9-187D-42CB-B0E3-A0724C67F7F6}" presName="sibTrans" presStyleCnt="0"/>
      <dgm:spPr/>
    </dgm:pt>
    <dgm:pt modelId="{61C5D4C3-1789-4080-866A-035EE374E6B4}" type="pres">
      <dgm:prSet presAssocID="{B1908814-06AF-41F5-B945-15EDB042A21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528EB7-1B4C-49F6-B458-86ADB5AAA4A4}" srcId="{3B236D6D-31D9-4035-AD43-193515566E8E}" destId="{B1908814-06AF-41F5-B945-15EDB042A21E}" srcOrd="2" destOrd="0" parTransId="{58C67D68-FE2A-4211-82DC-C79C4C926236}" sibTransId="{1F59DD5E-9640-4DC0-86D2-9C525EE4068D}"/>
    <dgm:cxn modelId="{D0FC03D9-2C9A-47DD-8988-D3F54A7D8582}" type="presOf" srcId="{3B236D6D-31D9-4035-AD43-193515566E8E}" destId="{84AAA347-A56C-4628-AF06-E5493C99D0F7}" srcOrd="0" destOrd="0" presId="urn:microsoft.com/office/officeart/2005/8/layout/hProcess9"/>
    <dgm:cxn modelId="{2551CD6B-3ED6-4366-8619-1216892FB7CB}" type="presOf" srcId="{B1908814-06AF-41F5-B945-15EDB042A21E}" destId="{61C5D4C3-1789-4080-866A-035EE374E6B4}" srcOrd="0" destOrd="0" presId="urn:microsoft.com/office/officeart/2005/8/layout/hProcess9"/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49773BCB-FE34-4392-AE60-C98CFCDF4CFF}" srcId="{3B236D6D-31D9-4035-AD43-193515566E8E}" destId="{479E5111-83C6-46B3-AE9A-2E7229C35FB9}" srcOrd="1" destOrd="0" parTransId="{B4949FA8-5891-4C1C-93AD-007E4125F2B7}" sibTransId="{7B2F55D9-187D-42CB-B0E3-A0724C67F7F6}"/>
    <dgm:cxn modelId="{33ECADCE-D3F5-47FC-8E03-433B44C23344}" type="presOf" srcId="{479E5111-83C6-46B3-AE9A-2E7229C35FB9}" destId="{0E3EA1B3-06F5-4347-881E-8725E5520DF1}" srcOrd="0" destOrd="0" presId="urn:microsoft.com/office/officeart/2005/8/layout/hProcess9"/>
    <dgm:cxn modelId="{30217A28-E72E-4AAF-8852-CF8F6A375281}" type="presOf" srcId="{5B29A707-B27D-4DFD-A4C7-F291D2D87E60}" destId="{A2964A84-DAC3-46FF-9703-3D8EC7B7422C}" srcOrd="0" destOrd="0" presId="urn:microsoft.com/office/officeart/2005/8/layout/hProcess9"/>
    <dgm:cxn modelId="{74DA2428-D264-4EBD-A553-247950AB68F8}" type="presParOf" srcId="{84AAA347-A56C-4628-AF06-E5493C99D0F7}" destId="{5EE965CF-9BAE-4D44-A133-A3E97D03D4A0}" srcOrd="0" destOrd="0" presId="urn:microsoft.com/office/officeart/2005/8/layout/hProcess9"/>
    <dgm:cxn modelId="{477F5977-BA36-4544-9F8C-A71750854E70}" type="presParOf" srcId="{84AAA347-A56C-4628-AF06-E5493C99D0F7}" destId="{AA7D545D-F41D-480A-B6DB-BE14094E7FB6}" srcOrd="1" destOrd="0" presId="urn:microsoft.com/office/officeart/2005/8/layout/hProcess9"/>
    <dgm:cxn modelId="{5842AFB1-30DB-4057-863D-76544FBAAE38}" type="presParOf" srcId="{AA7D545D-F41D-480A-B6DB-BE14094E7FB6}" destId="{A2964A84-DAC3-46FF-9703-3D8EC7B7422C}" srcOrd="0" destOrd="0" presId="urn:microsoft.com/office/officeart/2005/8/layout/hProcess9"/>
    <dgm:cxn modelId="{18896DAD-479D-47C6-9B7B-3B97E2336B32}" type="presParOf" srcId="{AA7D545D-F41D-480A-B6DB-BE14094E7FB6}" destId="{56CE510B-D33D-4F98-8D46-A667D5EAE464}" srcOrd="1" destOrd="0" presId="urn:microsoft.com/office/officeart/2005/8/layout/hProcess9"/>
    <dgm:cxn modelId="{18903882-0805-4432-A23D-B7C0C9C64AC2}" type="presParOf" srcId="{AA7D545D-F41D-480A-B6DB-BE14094E7FB6}" destId="{0E3EA1B3-06F5-4347-881E-8725E5520DF1}" srcOrd="2" destOrd="0" presId="urn:microsoft.com/office/officeart/2005/8/layout/hProcess9"/>
    <dgm:cxn modelId="{B85E3F2E-6D2A-4B6E-B989-4A157BFAA020}" type="presParOf" srcId="{AA7D545D-F41D-480A-B6DB-BE14094E7FB6}" destId="{E488C0FE-E4CE-49F8-AFDC-BEE02A59A549}" srcOrd="3" destOrd="0" presId="urn:microsoft.com/office/officeart/2005/8/layout/hProcess9"/>
    <dgm:cxn modelId="{F906B37B-4AA4-4D8E-9C4F-04D1DB291653}" type="presParOf" srcId="{AA7D545D-F41D-480A-B6DB-BE14094E7FB6}" destId="{61C5D4C3-1789-4080-866A-035EE374E6B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/>
      <dgm:spPr/>
      <dgm:t>
        <a:bodyPr/>
        <a:lstStyle/>
        <a:p>
          <a:pPr rtl="0"/>
          <a:r>
            <a:rPr lang="en-US" dirty="0"/>
            <a:t>EMDR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94C4F7F3-9796-4E93-878E-3B069C50C109}">
      <dgm:prSet/>
      <dgm:spPr/>
      <dgm:t>
        <a:bodyPr/>
        <a:lstStyle/>
        <a:p>
          <a:pPr rtl="0"/>
          <a:r>
            <a:rPr lang="en-US" dirty="0"/>
            <a:t>Trauma-Focused Cognitive Behavior Therapy</a:t>
          </a:r>
        </a:p>
      </dgm:t>
    </dgm:pt>
    <dgm:pt modelId="{556831DD-5083-4AB5-8ECF-7EDCD8464EDB}" type="parTrans" cxnId="{8DBCB98D-4CE2-4376-B35C-CC983D4A43BC}">
      <dgm:prSet/>
      <dgm:spPr/>
      <dgm:t>
        <a:bodyPr/>
        <a:lstStyle/>
        <a:p>
          <a:endParaRPr lang="en-US"/>
        </a:p>
      </dgm:t>
    </dgm:pt>
    <dgm:pt modelId="{0A7F0767-501E-449B-B754-4654C3C2EBA3}" type="sibTrans" cxnId="{8DBCB98D-4CE2-4376-B35C-CC983D4A43BC}">
      <dgm:prSet/>
      <dgm:spPr/>
      <dgm:t>
        <a:bodyPr/>
        <a:lstStyle/>
        <a:p>
          <a:endParaRPr lang="en-US"/>
        </a:p>
      </dgm:t>
    </dgm:pt>
    <dgm:pt modelId="{C5E2EDBA-505E-4E3A-873D-9CD493CCD07A}">
      <dgm:prSet/>
      <dgm:spPr/>
      <dgm:t>
        <a:bodyPr/>
        <a:lstStyle/>
        <a:p>
          <a:pPr rtl="0"/>
          <a:r>
            <a:rPr lang="en-US" dirty="0"/>
            <a:t>Dialectical Behavior Therapy</a:t>
          </a:r>
        </a:p>
      </dgm:t>
    </dgm:pt>
    <dgm:pt modelId="{9B02D099-4ACD-4A1D-BC9F-64070291A605}" type="parTrans" cxnId="{C3770606-8F1E-44BA-A406-0E116E2914FB}">
      <dgm:prSet/>
      <dgm:spPr/>
      <dgm:t>
        <a:bodyPr/>
        <a:lstStyle/>
        <a:p>
          <a:endParaRPr lang="en-US"/>
        </a:p>
      </dgm:t>
    </dgm:pt>
    <dgm:pt modelId="{7F42668D-1466-42C2-A779-DF8962C1E698}" type="sibTrans" cxnId="{C3770606-8F1E-44BA-A406-0E116E2914FB}">
      <dgm:prSet/>
      <dgm:spPr/>
      <dgm:t>
        <a:bodyPr/>
        <a:lstStyle/>
        <a:p>
          <a:endParaRPr lang="en-US"/>
        </a:p>
      </dgm:t>
    </dgm:pt>
    <dgm:pt modelId="{4CD49757-A68F-4EDB-A444-B30CD75128D6}">
      <dgm:prSet/>
      <dgm:spPr/>
      <dgm:t>
        <a:bodyPr/>
        <a:lstStyle/>
        <a:p>
          <a:pPr rtl="0"/>
          <a:r>
            <a:rPr lang="en-US" dirty="0"/>
            <a:t>Internal Family Systems Therapy</a:t>
          </a:r>
        </a:p>
      </dgm:t>
    </dgm:pt>
    <dgm:pt modelId="{27993C95-27FC-4C03-9ADB-C0AE8889C8E4}" type="parTrans" cxnId="{4C4E0011-5ADA-4C94-BB0E-E2177B5DF61E}">
      <dgm:prSet/>
      <dgm:spPr/>
      <dgm:t>
        <a:bodyPr/>
        <a:lstStyle/>
        <a:p>
          <a:endParaRPr lang="en-US"/>
        </a:p>
      </dgm:t>
    </dgm:pt>
    <dgm:pt modelId="{66370670-B0FD-4C05-A309-0DF9C224A44A}" type="sibTrans" cxnId="{4C4E0011-5ADA-4C94-BB0E-E2177B5DF61E}">
      <dgm:prSet/>
      <dgm:spPr/>
      <dgm:t>
        <a:bodyPr/>
        <a:lstStyle/>
        <a:p>
          <a:endParaRPr lang="en-US"/>
        </a:p>
      </dgm:t>
    </dgm:pt>
    <dgm:pt modelId="{55AC4D72-D89B-4CC9-8C11-697024E2158A}">
      <dgm:prSet/>
      <dgm:spPr/>
      <dgm:t>
        <a:bodyPr/>
        <a:lstStyle/>
        <a:p>
          <a:pPr rtl="0"/>
          <a:r>
            <a:rPr lang="en-US" dirty="0"/>
            <a:t>Motivational Interviewing</a:t>
          </a:r>
        </a:p>
      </dgm:t>
    </dgm:pt>
    <dgm:pt modelId="{F044199A-1EAE-44DB-A3D4-3B8168B4D38B}" type="parTrans" cxnId="{1B5F99D5-9AAA-457E-B85B-7C279665AB2C}">
      <dgm:prSet/>
      <dgm:spPr/>
      <dgm:t>
        <a:bodyPr/>
        <a:lstStyle/>
        <a:p>
          <a:endParaRPr lang="en-US"/>
        </a:p>
      </dgm:t>
    </dgm:pt>
    <dgm:pt modelId="{5A0900E0-5374-461F-A815-8269979AD9E6}" type="sibTrans" cxnId="{1B5F99D5-9AAA-457E-B85B-7C279665AB2C}">
      <dgm:prSet/>
      <dgm:spPr/>
      <dgm:t>
        <a:bodyPr/>
        <a:lstStyle/>
        <a:p>
          <a:endParaRPr lang="en-US"/>
        </a:p>
      </dgm:t>
    </dgm:pt>
    <dgm:pt modelId="{F8F73B25-37C8-42B6-AA8A-DAB06DA81B65}">
      <dgm:prSet/>
      <dgm:spPr/>
      <dgm:t>
        <a:bodyPr/>
        <a:lstStyle/>
        <a:p>
          <a:pPr rtl="0"/>
          <a:r>
            <a:rPr lang="en-US" dirty="0" err="1"/>
            <a:t>Brainspotting</a:t>
          </a:r>
          <a:endParaRPr lang="en-US" dirty="0"/>
        </a:p>
      </dgm:t>
    </dgm:pt>
    <dgm:pt modelId="{503896EA-7A39-40A1-AA8B-0B0A9CE837E5}" type="parTrans" cxnId="{D388D633-83E2-45E1-95DD-625E6720F9D3}">
      <dgm:prSet/>
      <dgm:spPr/>
      <dgm:t>
        <a:bodyPr/>
        <a:lstStyle/>
        <a:p>
          <a:endParaRPr lang="en-US"/>
        </a:p>
      </dgm:t>
    </dgm:pt>
    <dgm:pt modelId="{A001DAAD-C207-41CF-9569-D790CEF33A8C}" type="sibTrans" cxnId="{D388D633-83E2-45E1-95DD-625E6720F9D3}">
      <dgm:prSet/>
      <dgm:spPr/>
      <dgm:t>
        <a:bodyPr/>
        <a:lstStyle/>
        <a:p>
          <a:endParaRPr lang="en-US"/>
        </a:p>
      </dgm:t>
    </dgm:pt>
    <dgm:pt modelId="{1C218CD2-5F44-42D1-82BC-17BB5ECF02F7}">
      <dgm:prSet/>
      <dgm:spPr/>
      <dgm:t>
        <a:bodyPr/>
        <a:lstStyle/>
        <a:p>
          <a:pPr rtl="0"/>
          <a:r>
            <a:rPr lang="en-US" dirty="0"/>
            <a:t>Cognitive Processing Therapy</a:t>
          </a:r>
        </a:p>
      </dgm:t>
    </dgm:pt>
    <dgm:pt modelId="{4CCD7324-4EFB-425E-A751-05F935EAA7E7}" type="parTrans" cxnId="{9123A31E-9069-4EF5-9E4A-A782D7B5E34F}">
      <dgm:prSet/>
      <dgm:spPr/>
      <dgm:t>
        <a:bodyPr/>
        <a:lstStyle/>
        <a:p>
          <a:endParaRPr lang="en-US"/>
        </a:p>
      </dgm:t>
    </dgm:pt>
    <dgm:pt modelId="{5F97A249-175F-4B85-9C8B-42C357DD654A}" type="sibTrans" cxnId="{9123A31E-9069-4EF5-9E4A-A782D7B5E34F}">
      <dgm:prSet/>
      <dgm:spPr/>
      <dgm:t>
        <a:bodyPr/>
        <a:lstStyle/>
        <a:p>
          <a:endParaRPr lang="en-US"/>
        </a:p>
      </dgm:t>
    </dgm:pt>
    <dgm:pt modelId="{CAB41493-DAC2-4CD3-AEE1-07443495940F}">
      <dgm:prSet/>
      <dgm:spPr/>
      <dgm:t>
        <a:bodyPr/>
        <a:lstStyle/>
        <a:p>
          <a:pPr rtl="0"/>
          <a:r>
            <a:rPr lang="en-US" dirty="0"/>
            <a:t>Mindfulness-based interventions</a:t>
          </a:r>
        </a:p>
      </dgm:t>
    </dgm:pt>
    <dgm:pt modelId="{FE1BFE38-ED7C-450C-82DB-109528E0B884}" type="parTrans" cxnId="{EE83F508-36FA-4140-936C-B9B35428A8D2}">
      <dgm:prSet/>
      <dgm:spPr/>
      <dgm:t>
        <a:bodyPr/>
        <a:lstStyle/>
        <a:p>
          <a:endParaRPr lang="en-US"/>
        </a:p>
      </dgm:t>
    </dgm:pt>
    <dgm:pt modelId="{71EE22D6-B53A-459A-83D0-B84AEBE7620D}" type="sibTrans" cxnId="{EE83F508-36FA-4140-936C-B9B35428A8D2}">
      <dgm:prSet/>
      <dgm:spPr/>
      <dgm:t>
        <a:bodyPr/>
        <a:lstStyle/>
        <a:p>
          <a:endParaRPr lang="en-US"/>
        </a:p>
      </dgm:t>
    </dgm:pt>
    <dgm:pt modelId="{F0EB8EB9-FE0A-4B3D-890C-E5756A4F49F1}">
      <dgm:prSet/>
      <dgm:spPr/>
      <dgm:t>
        <a:bodyPr/>
        <a:lstStyle/>
        <a:p>
          <a:pPr rtl="0"/>
          <a:r>
            <a:rPr lang="en-US" dirty="0" err="1"/>
            <a:t>Heartmath</a:t>
          </a:r>
          <a:endParaRPr lang="en-US" dirty="0"/>
        </a:p>
      </dgm:t>
    </dgm:pt>
    <dgm:pt modelId="{2B73A1C9-DF84-47A2-8529-142F6BEC01C7}" type="parTrans" cxnId="{83DCD4D6-3444-4914-B5E0-56AD878A221F}">
      <dgm:prSet/>
      <dgm:spPr/>
      <dgm:t>
        <a:bodyPr/>
        <a:lstStyle/>
        <a:p>
          <a:endParaRPr lang="en-US"/>
        </a:p>
      </dgm:t>
    </dgm:pt>
    <dgm:pt modelId="{E68B0901-55BE-4BAE-B521-433313398C52}" type="sibTrans" cxnId="{83DCD4D6-3444-4914-B5E0-56AD878A221F}">
      <dgm:prSet/>
      <dgm:spPr/>
      <dgm:t>
        <a:bodyPr/>
        <a:lstStyle/>
        <a:p>
          <a:endParaRPr lang="en-US"/>
        </a:p>
      </dgm:t>
    </dgm:pt>
    <dgm:pt modelId="{67584F20-2701-498F-8392-A7D44BC1594B}">
      <dgm:prSet/>
      <dgm:spPr/>
      <dgm:t>
        <a:bodyPr/>
        <a:lstStyle/>
        <a:p>
          <a:pPr rtl="0"/>
          <a:r>
            <a:rPr lang="en-US" dirty="0"/>
            <a:t>Family Systems Trauma Model</a:t>
          </a:r>
        </a:p>
      </dgm:t>
    </dgm:pt>
    <dgm:pt modelId="{0A2B0224-1FA1-4C9A-AB61-AC275606F807}" type="parTrans" cxnId="{A43DA3E8-E38F-4B7C-B865-B3161D41A5BF}">
      <dgm:prSet/>
      <dgm:spPr/>
      <dgm:t>
        <a:bodyPr/>
        <a:lstStyle/>
        <a:p>
          <a:endParaRPr lang="en-US"/>
        </a:p>
      </dgm:t>
    </dgm:pt>
    <dgm:pt modelId="{246380CD-8EB4-44FC-8667-2E9123A29862}" type="sibTrans" cxnId="{A43DA3E8-E38F-4B7C-B865-B3161D41A5BF}">
      <dgm:prSet/>
      <dgm:spPr/>
      <dgm:t>
        <a:bodyPr/>
        <a:lstStyle/>
        <a:p>
          <a:endParaRPr lang="en-US"/>
        </a:p>
      </dgm:t>
    </dgm:pt>
    <dgm:pt modelId="{1D225D71-094C-480C-B580-9BF60E35496B}">
      <dgm:prSet/>
      <dgm:spPr/>
      <dgm:t>
        <a:bodyPr/>
        <a:lstStyle/>
        <a:p>
          <a:pPr rtl="0"/>
          <a:r>
            <a:rPr lang="en-US" dirty="0"/>
            <a:t>Sensorimotor</a:t>
          </a:r>
        </a:p>
      </dgm:t>
    </dgm:pt>
    <dgm:pt modelId="{6AB22BD3-00C6-4A80-B744-24E16B4F7C31}" type="parTrans" cxnId="{8696F7DC-2631-4BBF-BD22-6F93C549EBC3}">
      <dgm:prSet/>
      <dgm:spPr/>
      <dgm:t>
        <a:bodyPr/>
        <a:lstStyle/>
        <a:p>
          <a:endParaRPr lang="en-US"/>
        </a:p>
      </dgm:t>
    </dgm:pt>
    <dgm:pt modelId="{CFE4BD24-7843-4CC0-BB55-66D4D11111E0}" type="sibTrans" cxnId="{8696F7DC-2631-4BBF-BD22-6F93C549EBC3}">
      <dgm:prSet/>
      <dgm:spPr/>
      <dgm:t>
        <a:bodyPr/>
        <a:lstStyle/>
        <a:p>
          <a:endParaRPr lang="en-US"/>
        </a:p>
      </dgm:t>
    </dgm:pt>
    <dgm:pt modelId="{77838CC7-EC65-4C86-9E8E-178053EBF1BB}">
      <dgm:prSet/>
      <dgm:spPr/>
      <dgm:t>
        <a:bodyPr/>
        <a:lstStyle/>
        <a:p>
          <a:pPr rtl="0"/>
          <a:r>
            <a:rPr lang="en-US" dirty="0"/>
            <a:t>Sand Tray Therapy</a:t>
          </a:r>
        </a:p>
      </dgm:t>
    </dgm:pt>
    <dgm:pt modelId="{59422F5B-ED12-4B27-BA1A-61679929B76E}" type="parTrans" cxnId="{5E7E7A9B-F792-4973-8522-50B06A622A12}">
      <dgm:prSet/>
      <dgm:spPr/>
      <dgm:t>
        <a:bodyPr/>
        <a:lstStyle/>
        <a:p>
          <a:endParaRPr lang="en-US"/>
        </a:p>
      </dgm:t>
    </dgm:pt>
    <dgm:pt modelId="{F82A6F44-A9D2-4D19-AB6D-E3423BA0FF55}" type="sibTrans" cxnId="{5E7E7A9B-F792-4973-8522-50B06A622A12}">
      <dgm:prSet/>
      <dgm:spPr/>
      <dgm:t>
        <a:bodyPr/>
        <a:lstStyle/>
        <a:p>
          <a:endParaRPr lang="en-US"/>
        </a:p>
      </dgm:t>
    </dgm:pt>
    <dgm:pt modelId="{9270CCE3-7A4E-4E03-81C6-12F9CFE6FE37}">
      <dgm:prSet/>
      <dgm:spPr/>
      <dgm:t>
        <a:bodyPr/>
        <a:lstStyle/>
        <a:p>
          <a:pPr rtl="0"/>
          <a:r>
            <a:rPr lang="en-US" dirty="0"/>
            <a:t>Play Therapy</a:t>
          </a:r>
        </a:p>
      </dgm:t>
    </dgm:pt>
    <dgm:pt modelId="{61C95FA8-7A9C-4E89-B689-95DF4E178549}" type="parTrans" cxnId="{CB3B8182-88C0-4CA6-A247-4DC440DF16D1}">
      <dgm:prSet/>
      <dgm:spPr/>
      <dgm:t>
        <a:bodyPr/>
        <a:lstStyle/>
        <a:p>
          <a:endParaRPr lang="en-US"/>
        </a:p>
      </dgm:t>
    </dgm:pt>
    <dgm:pt modelId="{E3DDD3DC-07A6-4969-A021-DB15E024C7DD}" type="sibTrans" cxnId="{CB3B8182-88C0-4CA6-A247-4DC440DF16D1}">
      <dgm:prSet/>
      <dgm:spPr/>
      <dgm:t>
        <a:bodyPr/>
        <a:lstStyle/>
        <a:p>
          <a:endParaRPr lang="en-US"/>
        </a:p>
      </dgm:t>
    </dgm:pt>
    <dgm:pt modelId="{14F578FF-303C-4249-8495-899D732D43EA}">
      <dgm:prSet/>
      <dgm:spPr/>
      <dgm:t>
        <a:bodyPr/>
        <a:lstStyle/>
        <a:p>
          <a:pPr rtl="0"/>
          <a:r>
            <a:rPr lang="en-US"/>
            <a:t>Acceptance </a:t>
          </a:r>
          <a:r>
            <a:rPr lang="en-US" dirty="0"/>
            <a:t>and Commitment Therapy</a:t>
          </a:r>
        </a:p>
      </dgm:t>
    </dgm:pt>
    <dgm:pt modelId="{1C1E5D21-2ADA-4104-84EE-11DA42ABC22C}" type="parTrans" cxnId="{27EA8179-171C-40C8-A74F-262B14B4D866}">
      <dgm:prSet/>
      <dgm:spPr/>
      <dgm:t>
        <a:bodyPr/>
        <a:lstStyle/>
        <a:p>
          <a:endParaRPr lang="en-US"/>
        </a:p>
      </dgm:t>
    </dgm:pt>
    <dgm:pt modelId="{C9F06F1D-79E6-4895-8515-0501E892BBA2}" type="sibTrans" cxnId="{27EA8179-171C-40C8-A74F-262B14B4D866}">
      <dgm:prSet/>
      <dgm:spPr/>
      <dgm:t>
        <a:bodyPr/>
        <a:lstStyle/>
        <a:p>
          <a:endParaRPr lang="en-US"/>
        </a:p>
      </dgm:t>
    </dgm:pt>
    <dgm:pt modelId="{F880EB35-65BA-45D6-9111-BF57A8144F1C}">
      <dgm:prSet/>
      <dgm:spPr/>
      <dgm:t>
        <a:bodyPr/>
        <a:lstStyle/>
        <a:p>
          <a:pPr rtl="0"/>
          <a:r>
            <a:rPr lang="en-US" dirty="0"/>
            <a:t>MORE</a:t>
          </a:r>
        </a:p>
      </dgm:t>
    </dgm:pt>
    <dgm:pt modelId="{6F072DC5-22B1-42D5-813F-85D7B11673F5}" type="parTrans" cxnId="{658412D6-9AE6-4A17-8000-9AE9FD53FA73}">
      <dgm:prSet/>
      <dgm:spPr/>
      <dgm:t>
        <a:bodyPr/>
        <a:lstStyle/>
        <a:p>
          <a:endParaRPr lang="en-US"/>
        </a:p>
      </dgm:t>
    </dgm:pt>
    <dgm:pt modelId="{584681E0-2860-482C-B329-5CFB6D09BDE5}" type="sibTrans" cxnId="{658412D6-9AE6-4A17-8000-9AE9FD53FA73}">
      <dgm:prSet/>
      <dgm:spPr/>
      <dgm:t>
        <a:bodyPr/>
        <a:lstStyle/>
        <a:p>
          <a:endParaRPr lang="en-US"/>
        </a:p>
      </dgm:t>
    </dgm:pt>
    <dgm:pt modelId="{B6C5BB92-2ED1-4327-81F0-C61B3A51ED43}" type="pres">
      <dgm:prSet presAssocID="{3B236D6D-31D9-4035-AD43-193515566E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9747CF-7840-43E5-9A68-59980EAC093E}" type="pres">
      <dgm:prSet presAssocID="{5B29A707-B27D-4DFD-A4C7-F291D2D87E60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5CEDD-CAA1-4952-8797-D2F78C63A832}" type="pres">
      <dgm:prSet presAssocID="{E3896C03-BD3A-47CC-AA06-A6DCAB5281D4}" presName="sibTrans" presStyleCnt="0"/>
      <dgm:spPr/>
    </dgm:pt>
    <dgm:pt modelId="{664A1BD3-D134-4983-94AC-2CE020489F77}" type="pres">
      <dgm:prSet presAssocID="{F8F73B25-37C8-42B6-AA8A-DAB06DA81B65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91EA7-CC97-4CD9-9613-4EDF8F41928C}" type="pres">
      <dgm:prSet presAssocID="{A001DAAD-C207-41CF-9569-D790CEF33A8C}" presName="sibTrans" presStyleCnt="0"/>
      <dgm:spPr/>
    </dgm:pt>
    <dgm:pt modelId="{F244CC3B-1718-4BDA-95BA-1CAC7016797D}" type="pres">
      <dgm:prSet presAssocID="{94C4F7F3-9796-4E93-878E-3B069C50C109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3E85F-FEAC-4A74-B6A1-ABA5A6C8C727}" type="pres">
      <dgm:prSet presAssocID="{0A7F0767-501E-449B-B754-4654C3C2EBA3}" presName="sibTrans" presStyleCnt="0"/>
      <dgm:spPr/>
    </dgm:pt>
    <dgm:pt modelId="{FEE4174C-62A9-496C-91AC-30067953AF3A}" type="pres">
      <dgm:prSet presAssocID="{C5E2EDBA-505E-4E3A-873D-9CD493CCD07A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782EA-E5C3-46BB-840F-A969FA03234E}" type="pres">
      <dgm:prSet presAssocID="{7F42668D-1466-42C2-A779-DF8962C1E698}" presName="sibTrans" presStyleCnt="0"/>
      <dgm:spPr/>
    </dgm:pt>
    <dgm:pt modelId="{B8A0C04E-DB6B-4DC6-BF4A-FA190EF68A66}" type="pres">
      <dgm:prSet presAssocID="{14F578FF-303C-4249-8495-899D732D43EA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3E3F6-CA51-438E-B2A7-81527294B8C0}" type="pres">
      <dgm:prSet presAssocID="{C9F06F1D-79E6-4895-8515-0501E892BBA2}" presName="sibTrans" presStyleCnt="0"/>
      <dgm:spPr/>
    </dgm:pt>
    <dgm:pt modelId="{08880493-B914-45F2-AD67-8E52AC2218C0}" type="pres">
      <dgm:prSet presAssocID="{4CD49757-A68F-4EDB-A444-B30CD75128D6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78485-F7A5-443E-A0AA-16DC0B4AC6D0}" type="pres">
      <dgm:prSet presAssocID="{66370670-B0FD-4C05-A309-0DF9C224A44A}" presName="sibTrans" presStyleCnt="0"/>
      <dgm:spPr/>
    </dgm:pt>
    <dgm:pt modelId="{190CAAC6-24C2-4B70-AF0F-6BA8201ADE26}" type="pres">
      <dgm:prSet presAssocID="{55AC4D72-D89B-4CC9-8C11-697024E2158A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210BA-D041-4C7B-9BC9-02381AEA8A2F}" type="pres">
      <dgm:prSet presAssocID="{5A0900E0-5374-461F-A815-8269979AD9E6}" presName="sibTrans" presStyleCnt="0"/>
      <dgm:spPr/>
    </dgm:pt>
    <dgm:pt modelId="{5842AFC4-C91F-49F7-BFCF-7AD6C079FD0A}" type="pres">
      <dgm:prSet presAssocID="{1C218CD2-5F44-42D1-82BC-17BB5ECF02F7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2EA2-7744-42DD-AD8A-2233D70B033D}" type="pres">
      <dgm:prSet presAssocID="{5F97A249-175F-4B85-9C8B-42C357DD654A}" presName="sibTrans" presStyleCnt="0"/>
      <dgm:spPr/>
    </dgm:pt>
    <dgm:pt modelId="{14C3F0D2-0D7F-49B8-AC94-11DAF0F22F7B}" type="pres">
      <dgm:prSet presAssocID="{CAB41493-DAC2-4CD3-AEE1-07443495940F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63F91-47F1-4B86-8AFC-84B8AEBC1BF4}" type="pres">
      <dgm:prSet presAssocID="{71EE22D6-B53A-459A-83D0-B84AEBE7620D}" presName="sibTrans" presStyleCnt="0"/>
      <dgm:spPr/>
    </dgm:pt>
    <dgm:pt modelId="{26545982-DA25-42E8-B5C3-BDD14DBFF86B}" type="pres">
      <dgm:prSet presAssocID="{F0EB8EB9-FE0A-4B3D-890C-E5756A4F49F1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B6247-0BF5-460E-964D-BB3985CD3698}" type="pres">
      <dgm:prSet presAssocID="{E68B0901-55BE-4BAE-B521-433313398C52}" presName="sibTrans" presStyleCnt="0"/>
      <dgm:spPr/>
    </dgm:pt>
    <dgm:pt modelId="{FC5AD6F6-6BCE-4173-A2AA-74A1B3A1A9D7}" type="pres">
      <dgm:prSet presAssocID="{1D225D71-094C-480C-B580-9BF60E35496B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5EC530-23AF-4B4B-848B-797A1CFE584F}" type="pres">
      <dgm:prSet presAssocID="{CFE4BD24-7843-4CC0-BB55-66D4D11111E0}" presName="sibTrans" presStyleCnt="0"/>
      <dgm:spPr/>
    </dgm:pt>
    <dgm:pt modelId="{438D1422-72E5-45B1-8D3C-E49F6B62B4B2}" type="pres">
      <dgm:prSet presAssocID="{67584F20-2701-498F-8392-A7D44BC1594B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C9353-FE9F-4AA2-AC76-E774DCB66066}" type="pres">
      <dgm:prSet presAssocID="{246380CD-8EB4-44FC-8667-2E9123A29862}" presName="sibTrans" presStyleCnt="0"/>
      <dgm:spPr/>
    </dgm:pt>
    <dgm:pt modelId="{021EB54D-24AC-4EAF-B5EE-C6C0EBD50F9D}" type="pres">
      <dgm:prSet presAssocID="{77838CC7-EC65-4C86-9E8E-178053EBF1BB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905D2-35C1-45C7-BD58-A3A06C7FE29E}" type="pres">
      <dgm:prSet presAssocID="{F82A6F44-A9D2-4D19-AB6D-E3423BA0FF55}" presName="sibTrans" presStyleCnt="0"/>
      <dgm:spPr/>
    </dgm:pt>
    <dgm:pt modelId="{05FF762C-E843-40FC-A1CF-4EB339BBFF8A}" type="pres">
      <dgm:prSet presAssocID="{9270CCE3-7A4E-4E03-81C6-12F9CFE6FE37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DD30F-864F-4D90-B7DB-D2015F5479E4}" type="pres">
      <dgm:prSet presAssocID="{E3DDD3DC-07A6-4969-A021-DB15E024C7DD}" presName="sibTrans" presStyleCnt="0"/>
      <dgm:spPr/>
    </dgm:pt>
    <dgm:pt modelId="{5893A4A9-C199-4357-9703-ACA26466FD72}" type="pres">
      <dgm:prSet presAssocID="{F880EB35-65BA-45D6-9111-BF57A8144F1C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8412D6-9AE6-4A17-8000-9AE9FD53FA73}" srcId="{3B236D6D-31D9-4035-AD43-193515566E8E}" destId="{F880EB35-65BA-45D6-9111-BF57A8144F1C}" srcOrd="14" destOrd="0" parTransId="{6F072DC5-22B1-42D5-813F-85D7B11673F5}" sibTransId="{584681E0-2860-482C-B329-5CFB6D09BDE5}"/>
    <dgm:cxn modelId="{C3770606-8F1E-44BA-A406-0E116E2914FB}" srcId="{3B236D6D-31D9-4035-AD43-193515566E8E}" destId="{C5E2EDBA-505E-4E3A-873D-9CD493CCD07A}" srcOrd="3" destOrd="0" parTransId="{9B02D099-4ACD-4A1D-BC9F-64070291A605}" sibTransId="{7F42668D-1466-42C2-A779-DF8962C1E698}"/>
    <dgm:cxn modelId="{7105BDD9-D32F-48BE-B42B-46601D6383F4}" type="presOf" srcId="{F0EB8EB9-FE0A-4B3D-890C-E5756A4F49F1}" destId="{26545982-DA25-42E8-B5C3-BDD14DBFF86B}" srcOrd="0" destOrd="0" presId="urn:microsoft.com/office/officeart/2005/8/layout/default"/>
    <dgm:cxn modelId="{9123A31E-9069-4EF5-9E4A-A782D7B5E34F}" srcId="{3B236D6D-31D9-4035-AD43-193515566E8E}" destId="{1C218CD2-5F44-42D1-82BC-17BB5ECF02F7}" srcOrd="7" destOrd="0" parTransId="{4CCD7324-4EFB-425E-A751-05F935EAA7E7}" sibTransId="{5F97A249-175F-4B85-9C8B-42C357DD654A}"/>
    <dgm:cxn modelId="{3094E11B-2420-4C51-AFA9-3B35F6F8B42F}" type="presOf" srcId="{3B236D6D-31D9-4035-AD43-193515566E8E}" destId="{B6C5BB92-2ED1-4327-81F0-C61B3A51ED43}" srcOrd="0" destOrd="0" presId="urn:microsoft.com/office/officeart/2005/8/layout/default"/>
    <dgm:cxn modelId="{1CDD2332-5163-4107-B2D3-4B43EC80917C}" type="presOf" srcId="{F8F73B25-37C8-42B6-AA8A-DAB06DA81B65}" destId="{664A1BD3-D134-4983-94AC-2CE020489F77}" srcOrd="0" destOrd="0" presId="urn:microsoft.com/office/officeart/2005/8/layout/default"/>
    <dgm:cxn modelId="{0FEB5330-734E-4154-BEC6-12522C97FEBB}" type="presOf" srcId="{94C4F7F3-9796-4E93-878E-3B069C50C109}" destId="{F244CC3B-1718-4BDA-95BA-1CAC7016797D}" srcOrd="0" destOrd="0" presId="urn:microsoft.com/office/officeart/2005/8/layout/default"/>
    <dgm:cxn modelId="{8DBCB98D-4CE2-4376-B35C-CC983D4A43BC}" srcId="{3B236D6D-31D9-4035-AD43-193515566E8E}" destId="{94C4F7F3-9796-4E93-878E-3B069C50C109}" srcOrd="2" destOrd="0" parTransId="{556831DD-5083-4AB5-8ECF-7EDCD8464EDB}" sibTransId="{0A7F0767-501E-449B-B754-4654C3C2EBA3}"/>
    <dgm:cxn modelId="{5E7E7A9B-F792-4973-8522-50B06A622A12}" srcId="{3B236D6D-31D9-4035-AD43-193515566E8E}" destId="{77838CC7-EC65-4C86-9E8E-178053EBF1BB}" srcOrd="12" destOrd="0" parTransId="{59422F5B-ED12-4B27-BA1A-61679929B76E}" sibTransId="{F82A6F44-A9D2-4D19-AB6D-E3423BA0FF55}"/>
    <dgm:cxn modelId="{6D93B181-BAE9-47FE-A4FF-CC99B1797D6F}" type="presOf" srcId="{C5E2EDBA-505E-4E3A-873D-9CD493CCD07A}" destId="{FEE4174C-62A9-496C-91AC-30067953AF3A}" srcOrd="0" destOrd="0" presId="urn:microsoft.com/office/officeart/2005/8/layout/default"/>
    <dgm:cxn modelId="{CB3B8182-88C0-4CA6-A247-4DC440DF16D1}" srcId="{3B236D6D-31D9-4035-AD43-193515566E8E}" destId="{9270CCE3-7A4E-4E03-81C6-12F9CFE6FE37}" srcOrd="13" destOrd="0" parTransId="{61C95FA8-7A9C-4E89-B689-95DF4E178549}" sibTransId="{E3DDD3DC-07A6-4969-A021-DB15E024C7DD}"/>
    <dgm:cxn modelId="{3315874B-890B-4972-B6BC-CBCD0F5EB785}" type="presOf" srcId="{1D225D71-094C-480C-B580-9BF60E35496B}" destId="{FC5AD6F6-6BCE-4173-A2AA-74A1B3A1A9D7}" srcOrd="0" destOrd="0" presId="urn:microsoft.com/office/officeart/2005/8/layout/default"/>
    <dgm:cxn modelId="{4A1F5D60-F860-406C-B491-C566F9D16806}" type="presOf" srcId="{14F578FF-303C-4249-8495-899D732D43EA}" destId="{B8A0C04E-DB6B-4DC6-BF4A-FA190EF68A66}" srcOrd="0" destOrd="0" presId="urn:microsoft.com/office/officeart/2005/8/layout/default"/>
    <dgm:cxn modelId="{D388D633-83E2-45E1-95DD-625E6720F9D3}" srcId="{3B236D6D-31D9-4035-AD43-193515566E8E}" destId="{F8F73B25-37C8-42B6-AA8A-DAB06DA81B65}" srcOrd="1" destOrd="0" parTransId="{503896EA-7A39-40A1-AA8B-0B0A9CE837E5}" sibTransId="{A001DAAD-C207-41CF-9569-D790CEF33A8C}"/>
    <dgm:cxn modelId="{45FF2F3C-452E-4071-BB50-706251FC6B63}" type="presOf" srcId="{CAB41493-DAC2-4CD3-AEE1-07443495940F}" destId="{14C3F0D2-0D7F-49B8-AC94-11DAF0F22F7B}" srcOrd="0" destOrd="0" presId="urn:microsoft.com/office/officeart/2005/8/layout/default"/>
    <dgm:cxn modelId="{EE83F508-36FA-4140-936C-B9B35428A8D2}" srcId="{3B236D6D-31D9-4035-AD43-193515566E8E}" destId="{CAB41493-DAC2-4CD3-AEE1-07443495940F}" srcOrd="8" destOrd="0" parTransId="{FE1BFE38-ED7C-450C-82DB-109528E0B884}" sibTransId="{71EE22D6-B53A-459A-83D0-B84AEBE7620D}"/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8696F7DC-2631-4BBF-BD22-6F93C549EBC3}" srcId="{3B236D6D-31D9-4035-AD43-193515566E8E}" destId="{1D225D71-094C-480C-B580-9BF60E35496B}" srcOrd="10" destOrd="0" parTransId="{6AB22BD3-00C6-4A80-B744-24E16B4F7C31}" sibTransId="{CFE4BD24-7843-4CC0-BB55-66D4D11111E0}"/>
    <dgm:cxn modelId="{A5825460-4674-4654-B694-6AD3A00CD67B}" type="presOf" srcId="{67584F20-2701-498F-8392-A7D44BC1594B}" destId="{438D1422-72E5-45B1-8D3C-E49F6B62B4B2}" srcOrd="0" destOrd="0" presId="urn:microsoft.com/office/officeart/2005/8/layout/default"/>
    <dgm:cxn modelId="{A43DA3E8-E38F-4B7C-B865-B3161D41A5BF}" srcId="{3B236D6D-31D9-4035-AD43-193515566E8E}" destId="{67584F20-2701-498F-8392-A7D44BC1594B}" srcOrd="11" destOrd="0" parTransId="{0A2B0224-1FA1-4C9A-AB61-AC275606F807}" sibTransId="{246380CD-8EB4-44FC-8667-2E9123A29862}"/>
    <dgm:cxn modelId="{62B49BD7-C1AD-4A1A-9C72-C63DDFD53A3D}" type="presOf" srcId="{1C218CD2-5F44-42D1-82BC-17BB5ECF02F7}" destId="{5842AFC4-C91F-49F7-BFCF-7AD6C079FD0A}" srcOrd="0" destOrd="0" presId="urn:microsoft.com/office/officeart/2005/8/layout/default"/>
    <dgm:cxn modelId="{27EA8179-171C-40C8-A74F-262B14B4D866}" srcId="{3B236D6D-31D9-4035-AD43-193515566E8E}" destId="{14F578FF-303C-4249-8495-899D732D43EA}" srcOrd="4" destOrd="0" parTransId="{1C1E5D21-2ADA-4104-84EE-11DA42ABC22C}" sibTransId="{C9F06F1D-79E6-4895-8515-0501E892BBA2}"/>
    <dgm:cxn modelId="{0C77461A-4EA9-44DD-B684-C051F7468026}" type="presOf" srcId="{4CD49757-A68F-4EDB-A444-B30CD75128D6}" destId="{08880493-B914-45F2-AD67-8E52AC2218C0}" srcOrd="0" destOrd="0" presId="urn:microsoft.com/office/officeart/2005/8/layout/default"/>
    <dgm:cxn modelId="{4C4E0011-5ADA-4C94-BB0E-E2177B5DF61E}" srcId="{3B236D6D-31D9-4035-AD43-193515566E8E}" destId="{4CD49757-A68F-4EDB-A444-B30CD75128D6}" srcOrd="5" destOrd="0" parTransId="{27993C95-27FC-4C03-9ADB-C0AE8889C8E4}" sibTransId="{66370670-B0FD-4C05-A309-0DF9C224A44A}"/>
    <dgm:cxn modelId="{15D1FDAE-0AEF-4A79-B2FF-23DD3FBE4F79}" type="presOf" srcId="{55AC4D72-D89B-4CC9-8C11-697024E2158A}" destId="{190CAAC6-24C2-4B70-AF0F-6BA8201ADE26}" srcOrd="0" destOrd="0" presId="urn:microsoft.com/office/officeart/2005/8/layout/default"/>
    <dgm:cxn modelId="{83DCD4D6-3444-4914-B5E0-56AD878A221F}" srcId="{3B236D6D-31D9-4035-AD43-193515566E8E}" destId="{F0EB8EB9-FE0A-4B3D-890C-E5756A4F49F1}" srcOrd="9" destOrd="0" parTransId="{2B73A1C9-DF84-47A2-8529-142F6BEC01C7}" sibTransId="{E68B0901-55BE-4BAE-B521-433313398C52}"/>
    <dgm:cxn modelId="{1B5F99D5-9AAA-457E-B85B-7C279665AB2C}" srcId="{3B236D6D-31D9-4035-AD43-193515566E8E}" destId="{55AC4D72-D89B-4CC9-8C11-697024E2158A}" srcOrd="6" destOrd="0" parTransId="{F044199A-1EAE-44DB-A3D4-3B8168B4D38B}" sibTransId="{5A0900E0-5374-461F-A815-8269979AD9E6}"/>
    <dgm:cxn modelId="{5827FCFF-D538-487E-9BD1-2F5290A3E7DB}" type="presOf" srcId="{5B29A707-B27D-4DFD-A4C7-F291D2D87E60}" destId="{CE9747CF-7840-43E5-9A68-59980EAC093E}" srcOrd="0" destOrd="0" presId="urn:microsoft.com/office/officeart/2005/8/layout/default"/>
    <dgm:cxn modelId="{B72C18CB-FED2-4879-A0C6-EE10CCA6C30D}" type="presOf" srcId="{9270CCE3-7A4E-4E03-81C6-12F9CFE6FE37}" destId="{05FF762C-E843-40FC-A1CF-4EB339BBFF8A}" srcOrd="0" destOrd="0" presId="urn:microsoft.com/office/officeart/2005/8/layout/default"/>
    <dgm:cxn modelId="{5197CF46-BCBC-4171-8253-8EEC77EB27E8}" type="presOf" srcId="{F880EB35-65BA-45D6-9111-BF57A8144F1C}" destId="{5893A4A9-C199-4357-9703-ACA26466FD72}" srcOrd="0" destOrd="0" presId="urn:microsoft.com/office/officeart/2005/8/layout/default"/>
    <dgm:cxn modelId="{FF5BF67E-31EC-48C0-89A5-A85E538CA3CC}" type="presOf" srcId="{77838CC7-EC65-4C86-9E8E-178053EBF1BB}" destId="{021EB54D-24AC-4EAF-B5EE-C6C0EBD50F9D}" srcOrd="0" destOrd="0" presId="urn:microsoft.com/office/officeart/2005/8/layout/default"/>
    <dgm:cxn modelId="{D8150F04-F460-4B35-8FE0-F6B8DC469791}" type="presParOf" srcId="{B6C5BB92-2ED1-4327-81F0-C61B3A51ED43}" destId="{CE9747CF-7840-43E5-9A68-59980EAC093E}" srcOrd="0" destOrd="0" presId="urn:microsoft.com/office/officeart/2005/8/layout/default"/>
    <dgm:cxn modelId="{B991ADD7-839E-4847-850F-CAF87D18B719}" type="presParOf" srcId="{B6C5BB92-2ED1-4327-81F0-C61B3A51ED43}" destId="{DFF5CEDD-CAA1-4952-8797-D2F78C63A832}" srcOrd="1" destOrd="0" presId="urn:microsoft.com/office/officeart/2005/8/layout/default"/>
    <dgm:cxn modelId="{B862535F-9B66-4D4C-AE36-A71130A9EDB5}" type="presParOf" srcId="{B6C5BB92-2ED1-4327-81F0-C61B3A51ED43}" destId="{664A1BD3-D134-4983-94AC-2CE020489F77}" srcOrd="2" destOrd="0" presId="urn:microsoft.com/office/officeart/2005/8/layout/default"/>
    <dgm:cxn modelId="{713E1CBC-D3B2-4D64-8B0B-D93959BF39A2}" type="presParOf" srcId="{B6C5BB92-2ED1-4327-81F0-C61B3A51ED43}" destId="{97791EA7-CC97-4CD9-9613-4EDF8F41928C}" srcOrd="3" destOrd="0" presId="urn:microsoft.com/office/officeart/2005/8/layout/default"/>
    <dgm:cxn modelId="{39744D19-D3CB-4E9F-B5D5-1633AD0117FF}" type="presParOf" srcId="{B6C5BB92-2ED1-4327-81F0-C61B3A51ED43}" destId="{F244CC3B-1718-4BDA-95BA-1CAC7016797D}" srcOrd="4" destOrd="0" presId="urn:microsoft.com/office/officeart/2005/8/layout/default"/>
    <dgm:cxn modelId="{7A0E5B45-4E5A-48C6-9407-B1A6BF218E17}" type="presParOf" srcId="{B6C5BB92-2ED1-4327-81F0-C61B3A51ED43}" destId="{74E3E85F-FEAC-4A74-B6A1-ABA5A6C8C727}" srcOrd="5" destOrd="0" presId="urn:microsoft.com/office/officeart/2005/8/layout/default"/>
    <dgm:cxn modelId="{E765E125-E23F-42FF-A7FB-9691E4BF0F96}" type="presParOf" srcId="{B6C5BB92-2ED1-4327-81F0-C61B3A51ED43}" destId="{FEE4174C-62A9-496C-91AC-30067953AF3A}" srcOrd="6" destOrd="0" presId="urn:microsoft.com/office/officeart/2005/8/layout/default"/>
    <dgm:cxn modelId="{5A4D0A3E-331F-4C45-8138-6963490CBE9C}" type="presParOf" srcId="{B6C5BB92-2ED1-4327-81F0-C61B3A51ED43}" destId="{B60782EA-E5C3-46BB-840F-A969FA03234E}" srcOrd="7" destOrd="0" presId="urn:microsoft.com/office/officeart/2005/8/layout/default"/>
    <dgm:cxn modelId="{DC273E7A-58F1-4362-A810-8FF3A1BD2AB9}" type="presParOf" srcId="{B6C5BB92-2ED1-4327-81F0-C61B3A51ED43}" destId="{B8A0C04E-DB6B-4DC6-BF4A-FA190EF68A66}" srcOrd="8" destOrd="0" presId="urn:microsoft.com/office/officeart/2005/8/layout/default"/>
    <dgm:cxn modelId="{4DFC12ED-6C60-4EBB-9D69-32047D9F19F9}" type="presParOf" srcId="{B6C5BB92-2ED1-4327-81F0-C61B3A51ED43}" destId="{D323E3F6-CA51-438E-B2A7-81527294B8C0}" srcOrd="9" destOrd="0" presId="urn:microsoft.com/office/officeart/2005/8/layout/default"/>
    <dgm:cxn modelId="{9B84B7CF-F725-4F08-AE28-076882FEEFF3}" type="presParOf" srcId="{B6C5BB92-2ED1-4327-81F0-C61B3A51ED43}" destId="{08880493-B914-45F2-AD67-8E52AC2218C0}" srcOrd="10" destOrd="0" presId="urn:microsoft.com/office/officeart/2005/8/layout/default"/>
    <dgm:cxn modelId="{78E93BE5-762E-4570-A07F-A2DB90F61931}" type="presParOf" srcId="{B6C5BB92-2ED1-4327-81F0-C61B3A51ED43}" destId="{30078485-F7A5-443E-A0AA-16DC0B4AC6D0}" srcOrd="11" destOrd="0" presId="urn:microsoft.com/office/officeart/2005/8/layout/default"/>
    <dgm:cxn modelId="{00F7885E-F4B9-4676-A19F-90E4C720889A}" type="presParOf" srcId="{B6C5BB92-2ED1-4327-81F0-C61B3A51ED43}" destId="{190CAAC6-24C2-4B70-AF0F-6BA8201ADE26}" srcOrd="12" destOrd="0" presId="urn:microsoft.com/office/officeart/2005/8/layout/default"/>
    <dgm:cxn modelId="{A61DAEF0-BA18-427F-862F-B0D287656B5E}" type="presParOf" srcId="{B6C5BB92-2ED1-4327-81F0-C61B3A51ED43}" destId="{654210BA-D041-4C7B-9BC9-02381AEA8A2F}" srcOrd="13" destOrd="0" presId="urn:microsoft.com/office/officeart/2005/8/layout/default"/>
    <dgm:cxn modelId="{E0EFC3D7-5689-4224-9BFC-F8E23BAF7A19}" type="presParOf" srcId="{B6C5BB92-2ED1-4327-81F0-C61B3A51ED43}" destId="{5842AFC4-C91F-49F7-BFCF-7AD6C079FD0A}" srcOrd="14" destOrd="0" presId="urn:microsoft.com/office/officeart/2005/8/layout/default"/>
    <dgm:cxn modelId="{7285928A-13CC-4B38-89AB-E588DA8DF863}" type="presParOf" srcId="{B6C5BB92-2ED1-4327-81F0-C61B3A51ED43}" destId="{AF9B2EA2-7744-42DD-AD8A-2233D70B033D}" srcOrd="15" destOrd="0" presId="urn:microsoft.com/office/officeart/2005/8/layout/default"/>
    <dgm:cxn modelId="{B471607F-413A-458E-AED4-32241098F07E}" type="presParOf" srcId="{B6C5BB92-2ED1-4327-81F0-C61B3A51ED43}" destId="{14C3F0D2-0D7F-49B8-AC94-11DAF0F22F7B}" srcOrd="16" destOrd="0" presId="urn:microsoft.com/office/officeart/2005/8/layout/default"/>
    <dgm:cxn modelId="{A22259DE-E132-44AF-9B14-668109EA0131}" type="presParOf" srcId="{B6C5BB92-2ED1-4327-81F0-C61B3A51ED43}" destId="{77263F91-47F1-4B86-8AFC-84B8AEBC1BF4}" srcOrd="17" destOrd="0" presId="urn:microsoft.com/office/officeart/2005/8/layout/default"/>
    <dgm:cxn modelId="{8289EC6D-BEC0-46CB-BC96-BE3184942E2F}" type="presParOf" srcId="{B6C5BB92-2ED1-4327-81F0-C61B3A51ED43}" destId="{26545982-DA25-42E8-B5C3-BDD14DBFF86B}" srcOrd="18" destOrd="0" presId="urn:microsoft.com/office/officeart/2005/8/layout/default"/>
    <dgm:cxn modelId="{14F09511-49D0-4353-A19B-EF1067872DF8}" type="presParOf" srcId="{B6C5BB92-2ED1-4327-81F0-C61B3A51ED43}" destId="{4BAB6247-0BF5-460E-964D-BB3985CD3698}" srcOrd="19" destOrd="0" presId="urn:microsoft.com/office/officeart/2005/8/layout/default"/>
    <dgm:cxn modelId="{6169261A-D003-48C6-8DAE-0E12B91D262F}" type="presParOf" srcId="{B6C5BB92-2ED1-4327-81F0-C61B3A51ED43}" destId="{FC5AD6F6-6BCE-4173-A2AA-74A1B3A1A9D7}" srcOrd="20" destOrd="0" presId="urn:microsoft.com/office/officeart/2005/8/layout/default"/>
    <dgm:cxn modelId="{AC403A23-2BF9-4FD5-8B2D-18148F4B2CDA}" type="presParOf" srcId="{B6C5BB92-2ED1-4327-81F0-C61B3A51ED43}" destId="{A95EC530-23AF-4B4B-848B-797A1CFE584F}" srcOrd="21" destOrd="0" presId="urn:microsoft.com/office/officeart/2005/8/layout/default"/>
    <dgm:cxn modelId="{82C44E79-175B-4A7F-981D-885D77D8623D}" type="presParOf" srcId="{B6C5BB92-2ED1-4327-81F0-C61B3A51ED43}" destId="{438D1422-72E5-45B1-8D3C-E49F6B62B4B2}" srcOrd="22" destOrd="0" presId="urn:microsoft.com/office/officeart/2005/8/layout/default"/>
    <dgm:cxn modelId="{A1682DC9-4F3E-40BF-81D0-7C846EE5379F}" type="presParOf" srcId="{B6C5BB92-2ED1-4327-81F0-C61B3A51ED43}" destId="{947C9353-FE9F-4AA2-AC76-E774DCB66066}" srcOrd="23" destOrd="0" presId="urn:microsoft.com/office/officeart/2005/8/layout/default"/>
    <dgm:cxn modelId="{CADB3075-6FEA-4900-B1FA-0DD7342738FF}" type="presParOf" srcId="{B6C5BB92-2ED1-4327-81F0-C61B3A51ED43}" destId="{021EB54D-24AC-4EAF-B5EE-C6C0EBD50F9D}" srcOrd="24" destOrd="0" presId="urn:microsoft.com/office/officeart/2005/8/layout/default"/>
    <dgm:cxn modelId="{9886724B-4BA1-4E8B-AED1-108BE353BEF1}" type="presParOf" srcId="{B6C5BB92-2ED1-4327-81F0-C61B3A51ED43}" destId="{BF5905D2-35C1-45C7-BD58-A3A06C7FE29E}" srcOrd="25" destOrd="0" presId="urn:microsoft.com/office/officeart/2005/8/layout/default"/>
    <dgm:cxn modelId="{7D9A3820-788C-4AE4-959B-14FA8D634712}" type="presParOf" srcId="{B6C5BB92-2ED1-4327-81F0-C61B3A51ED43}" destId="{05FF762C-E843-40FC-A1CF-4EB339BBFF8A}" srcOrd="26" destOrd="0" presId="urn:microsoft.com/office/officeart/2005/8/layout/default"/>
    <dgm:cxn modelId="{AEC9EA7F-C3E5-4051-8D8D-0947BEFA07EE}" type="presParOf" srcId="{B6C5BB92-2ED1-4327-81F0-C61B3A51ED43}" destId="{804DD30F-864F-4D90-B7DB-D2015F5479E4}" srcOrd="27" destOrd="0" presId="urn:microsoft.com/office/officeart/2005/8/layout/default"/>
    <dgm:cxn modelId="{20D9E7FF-663C-49ED-A856-69E74CB46C0C}" type="presParOf" srcId="{B6C5BB92-2ED1-4327-81F0-C61B3A51ED43}" destId="{5893A4A9-C199-4357-9703-ACA26466FD72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8/layout/VerticalCurved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Crisis Survival Skills / Trauma Releasing Exercises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8F742B2B-F7A4-4F26-BFFD-9571E9E63493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Trauma-Informed Parenting</a:t>
          </a:r>
        </a:p>
      </dgm:t>
    </dgm:pt>
    <dgm:pt modelId="{95C3A77D-2C4E-40A3-A689-FEB8FA97884C}" type="parTrans" cxnId="{6E682F87-2377-42F2-B614-AAEA2BB9E064}">
      <dgm:prSet/>
      <dgm:spPr/>
      <dgm:t>
        <a:bodyPr/>
        <a:lstStyle/>
        <a:p>
          <a:endParaRPr lang="en-US"/>
        </a:p>
      </dgm:t>
    </dgm:pt>
    <dgm:pt modelId="{CCE30BE5-9FA0-4620-BEAF-38A2D83CCDCD}" type="sibTrans" cxnId="{6E682F87-2377-42F2-B614-AAEA2BB9E064}">
      <dgm:prSet/>
      <dgm:spPr/>
      <dgm:t>
        <a:bodyPr/>
        <a:lstStyle/>
        <a:p>
          <a:endParaRPr lang="en-US"/>
        </a:p>
      </dgm:t>
    </dgm:pt>
    <dgm:pt modelId="{A421E37E-6727-4C54-AAB1-E6283DE7113C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Trauma-Informed Yoga</a:t>
          </a:r>
        </a:p>
      </dgm:t>
    </dgm:pt>
    <dgm:pt modelId="{0C7E12FB-8105-4D26-948D-70C4CE587497}" type="parTrans" cxnId="{D08A90A0-E777-4E49-8003-B279F80D458A}">
      <dgm:prSet/>
      <dgm:spPr/>
      <dgm:t>
        <a:bodyPr/>
        <a:lstStyle/>
        <a:p>
          <a:endParaRPr lang="en-US"/>
        </a:p>
      </dgm:t>
    </dgm:pt>
    <dgm:pt modelId="{6A3B58B2-38AA-4D20-A585-77C0EE99209F}" type="sibTrans" cxnId="{D08A90A0-E777-4E49-8003-B279F80D458A}">
      <dgm:prSet/>
      <dgm:spPr/>
      <dgm:t>
        <a:bodyPr/>
        <a:lstStyle/>
        <a:p>
          <a:endParaRPr lang="en-US"/>
        </a:p>
      </dgm:t>
    </dgm:pt>
    <dgm:pt modelId="{9686AFDE-5131-4EE9-9CCA-F9FE1B50392F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Men’s Support Group</a:t>
          </a:r>
        </a:p>
      </dgm:t>
    </dgm:pt>
    <dgm:pt modelId="{88585DB9-120A-4296-A01B-51F2838F6AAD}" type="parTrans" cxnId="{1A9DD562-C038-4C53-8E9C-756ACB73ACDE}">
      <dgm:prSet/>
      <dgm:spPr/>
      <dgm:t>
        <a:bodyPr/>
        <a:lstStyle/>
        <a:p>
          <a:endParaRPr lang="en-US"/>
        </a:p>
      </dgm:t>
    </dgm:pt>
    <dgm:pt modelId="{171B8795-C3BD-428A-B822-439B27B62A28}" type="sibTrans" cxnId="{1A9DD562-C038-4C53-8E9C-756ACB73ACDE}">
      <dgm:prSet/>
      <dgm:spPr/>
      <dgm:t>
        <a:bodyPr/>
        <a:lstStyle/>
        <a:p>
          <a:endParaRPr lang="en-US"/>
        </a:p>
      </dgm:t>
    </dgm:pt>
    <dgm:pt modelId="{FD526356-46EB-4051-A3EF-1C71191BAD18}">
      <dgm:prSet/>
      <dgm:spPr/>
      <dgm:t>
        <a:bodyPr/>
        <a:lstStyle/>
        <a:p>
          <a:endParaRPr lang="en-US"/>
        </a:p>
      </dgm:t>
    </dgm:pt>
    <dgm:pt modelId="{9E98B5BB-06DE-4ECC-A0B8-B7428295D8D0}" type="parTrans" cxnId="{06F017F6-CAD6-436D-BFB7-0B2F4006154E}">
      <dgm:prSet/>
      <dgm:spPr/>
      <dgm:t>
        <a:bodyPr/>
        <a:lstStyle/>
        <a:p>
          <a:endParaRPr lang="en-US"/>
        </a:p>
      </dgm:t>
    </dgm:pt>
    <dgm:pt modelId="{DFF4425D-AA9E-456B-9C19-95BA16D76131}" type="sibTrans" cxnId="{06F017F6-CAD6-436D-BFB7-0B2F4006154E}">
      <dgm:prSet/>
      <dgm:spPr/>
      <dgm:t>
        <a:bodyPr/>
        <a:lstStyle/>
        <a:p>
          <a:endParaRPr lang="en-US"/>
        </a:p>
      </dgm:t>
    </dgm:pt>
    <dgm:pt modelId="{486E856A-45DC-4D62-93ED-F13965EFB0E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Dialectical Behavior Therapy (for Adults and Adolescents)</a:t>
          </a:r>
        </a:p>
      </dgm:t>
    </dgm:pt>
    <dgm:pt modelId="{B91C7FF6-9F3B-4133-B1D3-F009E0E8620F}" type="parTrans" cxnId="{D04ABA8A-78C0-447C-891B-69A5F0B6898B}">
      <dgm:prSet/>
      <dgm:spPr/>
      <dgm:t>
        <a:bodyPr/>
        <a:lstStyle/>
        <a:p>
          <a:endParaRPr lang="en-US"/>
        </a:p>
      </dgm:t>
    </dgm:pt>
    <dgm:pt modelId="{7896322A-5862-4B87-AAA9-8E49C50E59B4}" type="sibTrans" cxnId="{D04ABA8A-78C0-447C-891B-69A5F0B6898B}">
      <dgm:prSet/>
      <dgm:spPr/>
      <dgm:t>
        <a:bodyPr/>
        <a:lstStyle/>
        <a:p>
          <a:endParaRPr lang="en-US"/>
        </a:p>
      </dgm:t>
    </dgm:pt>
    <dgm:pt modelId="{F3083151-9847-403D-AD35-291949EBF2C6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Women’s Support Group</a:t>
          </a:r>
        </a:p>
      </dgm:t>
    </dgm:pt>
    <dgm:pt modelId="{333B9B32-EFE1-44D8-9030-B96A811B5B39}" type="parTrans" cxnId="{962F3F39-2A7C-4D32-948C-F45A1FE0BC07}">
      <dgm:prSet/>
      <dgm:spPr/>
      <dgm:t>
        <a:bodyPr/>
        <a:lstStyle/>
        <a:p>
          <a:endParaRPr lang="en-US"/>
        </a:p>
      </dgm:t>
    </dgm:pt>
    <dgm:pt modelId="{AF903E41-0196-4359-9FE1-BA35E62CFFD9}" type="sibTrans" cxnId="{962F3F39-2A7C-4D32-948C-F45A1FE0BC07}">
      <dgm:prSet/>
      <dgm:spPr/>
      <dgm:t>
        <a:bodyPr/>
        <a:lstStyle/>
        <a:p>
          <a:endParaRPr lang="en-US"/>
        </a:p>
      </dgm:t>
    </dgm:pt>
    <dgm:pt modelId="{C27F1A72-E2A4-40AE-B307-344F73212285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ASU Sexual Violence Support Group</a:t>
          </a:r>
        </a:p>
      </dgm:t>
    </dgm:pt>
    <dgm:pt modelId="{05D6BEB0-36C3-4696-82C8-3D84EABD5158}" type="parTrans" cxnId="{00A7CD24-A29F-4C29-AD44-F16BB60C6C05}">
      <dgm:prSet/>
      <dgm:spPr/>
      <dgm:t>
        <a:bodyPr/>
        <a:lstStyle/>
        <a:p>
          <a:endParaRPr lang="en-US"/>
        </a:p>
      </dgm:t>
    </dgm:pt>
    <dgm:pt modelId="{4472279F-3009-43E4-B7C1-4642D10E8C92}" type="sibTrans" cxnId="{00A7CD24-A29F-4C29-AD44-F16BB60C6C05}">
      <dgm:prSet/>
      <dgm:spPr/>
      <dgm:t>
        <a:bodyPr/>
        <a:lstStyle/>
        <a:p>
          <a:endParaRPr lang="en-US"/>
        </a:p>
      </dgm:t>
    </dgm:pt>
    <dgm:pt modelId="{78E70C3A-92BC-43A8-A2D6-0FABBDC62EC7}" type="pres">
      <dgm:prSet presAssocID="{3B236D6D-31D9-4035-AD43-193515566E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074A975-0AC2-4819-949F-87F5723AB512}" type="pres">
      <dgm:prSet presAssocID="{3B236D6D-31D9-4035-AD43-193515566E8E}" presName="Name1" presStyleCnt="0"/>
      <dgm:spPr/>
    </dgm:pt>
    <dgm:pt modelId="{8D555E47-C93B-4A0F-B8D6-9DBBFB4CC943}" type="pres">
      <dgm:prSet presAssocID="{3B236D6D-31D9-4035-AD43-193515566E8E}" presName="cycle" presStyleCnt="0"/>
      <dgm:spPr/>
    </dgm:pt>
    <dgm:pt modelId="{A873DF4F-C197-406C-87F2-9D38206E50B7}" type="pres">
      <dgm:prSet presAssocID="{3B236D6D-31D9-4035-AD43-193515566E8E}" presName="srcNode" presStyleLbl="node1" presStyleIdx="0" presStyleCnt="7"/>
      <dgm:spPr/>
    </dgm:pt>
    <dgm:pt modelId="{EF919503-8F81-456F-AB3F-75EEB33AE4CC}" type="pres">
      <dgm:prSet presAssocID="{3B236D6D-31D9-4035-AD43-193515566E8E}" presName="conn" presStyleLbl="parChTrans1D2" presStyleIdx="0" presStyleCnt="1"/>
      <dgm:spPr/>
      <dgm:t>
        <a:bodyPr/>
        <a:lstStyle/>
        <a:p>
          <a:endParaRPr lang="en-US"/>
        </a:p>
      </dgm:t>
    </dgm:pt>
    <dgm:pt modelId="{AEE99769-A5DD-4595-9CDA-F68F656BF006}" type="pres">
      <dgm:prSet presAssocID="{3B236D6D-31D9-4035-AD43-193515566E8E}" presName="extraNode" presStyleLbl="node1" presStyleIdx="0" presStyleCnt="7"/>
      <dgm:spPr/>
    </dgm:pt>
    <dgm:pt modelId="{57C936DE-8D30-45EA-B882-EF18F1482F7D}" type="pres">
      <dgm:prSet presAssocID="{3B236D6D-31D9-4035-AD43-193515566E8E}" presName="dstNode" presStyleLbl="node1" presStyleIdx="0" presStyleCnt="7"/>
      <dgm:spPr/>
    </dgm:pt>
    <dgm:pt modelId="{FD3C7882-4E69-4C81-A257-9C242949135E}" type="pres">
      <dgm:prSet presAssocID="{5B29A707-B27D-4DFD-A4C7-F291D2D87E60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68EF8-694F-43DD-9BBD-D7B686B8214E}" type="pres">
      <dgm:prSet presAssocID="{5B29A707-B27D-4DFD-A4C7-F291D2D87E60}" presName="accent_1" presStyleCnt="0"/>
      <dgm:spPr/>
    </dgm:pt>
    <dgm:pt modelId="{4DFD0924-C5B3-461F-ADFF-04B7DE3A7FE7}" type="pres">
      <dgm:prSet presAssocID="{5B29A707-B27D-4DFD-A4C7-F291D2D87E60}" presName="accentRepeatNode" presStyleLbl="solidFgAcc1" presStyleIdx="0" presStyleCnt="7"/>
      <dgm:spPr/>
    </dgm:pt>
    <dgm:pt modelId="{96B63CA7-394C-49B1-A172-8E0BCA2BEC16}" type="pres">
      <dgm:prSet presAssocID="{486E856A-45DC-4D62-93ED-F13965EFB0E0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D40B-7595-4630-ACE0-831051F4DEB1}" type="pres">
      <dgm:prSet presAssocID="{486E856A-45DC-4D62-93ED-F13965EFB0E0}" presName="accent_2" presStyleCnt="0"/>
      <dgm:spPr/>
    </dgm:pt>
    <dgm:pt modelId="{E8940879-2D26-4100-B5A6-DDF48E9188DD}" type="pres">
      <dgm:prSet presAssocID="{486E856A-45DC-4D62-93ED-F13965EFB0E0}" presName="accentRepeatNode" presStyleLbl="solidFgAcc1" presStyleIdx="1" presStyleCnt="7"/>
      <dgm:spPr/>
    </dgm:pt>
    <dgm:pt modelId="{773EC86E-E9B2-4900-B00C-94EC30A5DCCC}" type="pres">
      <dgm:prSet presAssocID="{8F742B2B-F7A4-4F26-BFFD-9571E9E63493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AB5B3-84B6-4A03-A6D9-59A74C662712}" type="pres">
      <dgm:prSet presAssocID="{8F742B2B-F7A4-4F26-BFFD-9571E9E63493}" presName="accent_3" presStyleCnt="0"/>
      <dgm:spPr/>
    </dgm:pt>
    <dgm:pt modelId="{CCF73B0A-40DC-418D-AA3C-83DFF1F96763}" type="pres">
      <dgm:prSet presAssocID="{8F742B2B-F7A4-4F26-BFFD-9571E9E63493}" presName="accentRepeatNode" presStyleLbl="solidFgAcc1" presStyleIdx="2" presStyleCnt="7"/>
      <dgm:spPr/>
    </dgm:pt>
    <dgm:pt modelId="{56500587-86AF-46E2-9145-BF2A204FB638}" type="pres">
      <dgm:prSet presAssocID="{A421E37E-6727-4C54-AAB1-E6283DE7113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88E75-F922-40B4-A60E-339AAA085238}" type="pres">
      <dgm:prSet presAssocID="{A421E37E-6727-4C54-AAB1-E6283DE7113C}" presName="accent_4" presStyleCnt="0"/>
      <dgm:spPr/>
    </dgm:pt>
    <dgm:pt modelId="{0936980A-731F-41AA-8C7F-B796C0253F7F}" type="pres">
      <dgm:prSet presAssocID="{A421E37E-6727-4C54-AAB1-E6283DE7113C}" presName="accentRepeatNode" presStyleLbl="solidFgAcc1" presStyleIdx="3" presStyleCnt="7"/>
      <dgm:spPr/>
    </dgm:pt>
    <dgm:pt modelId="{56BEC939-4A0A-4DFD-A090-FDE7628B9BF1}" type="pres">
      <dgm:prSet presAssocID="{9686AFDE-5131-4EE9-9CCA-F9FE1B50392F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6EFDCB-2B67-4D2E-BD88-7C113A33936B}" type="pres">
      <dgm:prSet presAssocID="{9686AFDE-5131-4EE9-9CCA-F9FE1B50392F}" presName="accent_5" presStyleCnt="0"/>
      <dgm:spPr/>
    </dgm:pt>
    <dgm:pt modelId="{018892D8-B274-4781-AADC-50099B494E82}" type="pres">
      <dgm:prSet presAssocID="{9686AFDE-5131-4EE9-9CCA-F9FE1B50392F}" presName="accentRepeatNode" presStyleLbl="solidFgAcc1" presStyleIdx="4" presStyleCnt="7"/>
      <dgm:spPr/>
    </dgm:pt>
    <dgm:pt modelId="{873E6FF2-2707-4FED-B211-7986586B7BCD}" type="pres">
      <dgm:prSet presAssocID="{F3083151-9847-403D-AD35-291949EBF2C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DC41DC-924A-4C04-AD30-BB08EB3E9E83}" type="pres">
      <dgm:prSet presAssocID="{F3083151-9847-403D-AD35-291949EBF2C6}" presName="accent_6" presStyleCnt="0"/>
      <dgm:spPr/>
    </dgm:pt>
    <dgm:pt modelId="{334B7BAA-BB47-49DF-B3B7-976A8C975905}" type="pres">
      <dgm:prSet presAssocID="{F3083151-9847-403D-AD35-291949EBF2C6}" presName="accentRepeatNode" presStyleLbl="solidFgAcc1" presStyleIdx="5" presStyleCnt="7"/>
      <dgm:spPr/>
    </dgm:pt>
    <dgm:pt modelId="{265626AF-BC33-43B3-8989-52B10AA9D7C3}" type="pres">
      <dgm:prSet presAssocID="{C27F1A72-E2A4-40AE-B307-344F7321228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6CA04-2902-4991-A316-43E069C88656}" type="pres">
      <dgm:prSet presAssocID="{C27F1A72-E2A4-40AE-B307-344F73212285}" presName="accent_7" presStyleCnt="0"/>
      <dgm:spPr/>
    </dgm:pt>
    <dgm:pt modelId="{0053F517-774A-414A-A205-640EB861AEEB}" type="pres">
      <dgm:prSet presAssocID="{C27F1A72-E2A4-40AE-B307-344F73212285}" presName="accentRepeatNode" presStyleLbl="solidFgAcc1" presStyleIdx="6" presStyleCnt="7"/>
      <dgm:spPr/>
    </dgm:pt>
  </dgm:ptLst>
  <dgm:cxnLst>
    <dgm:cxn modelId="{1A9DD562-C038-4C53-8E9C-756ACB73ACDE}" srcId="{3B236D6D-31D9-4035-AD43-193515566E8E}" destId="{9686AFDE-5131-4EE9-9CCA-F9FE1B50392F}" srcOrd="4" destOrd="0" parTransId="{88585DB9-120A-4296-A01B-51F2838F6AAD}" sibTransId="{171B8795-C3BD-428A-B822-439B27B62A28}"/>
    <dgm:cxn modelId="{6E682F87-2377-42F2-B614-AAEA2BB9E064}" srcId="{3B236D6D-31D9-4035-AD43-193515566E8E}" destId="{8F742B2B-F7A4-4F26-BFFD-9571E9E63493}" srcOrd="2" destOrd="0" parTransId="{95C3A77D-2C4E-40A3-A689-FEB8FA97884C}" sibTransId="{CCE30BE5-9FA0-4620-BEAF-38A2D83CCDCD}"/>
    <dgm:cxn modelId="{D08A90A0-E777-4E49-8003-B279F80D458A}" srcId="{3B236D6D-31D9-4035-AD43-193515566E8E}" destId="{A421E37E-6727-4C54-AAB1-E6283DE7113C}" srcOrd="3" destOrd="0" parTransId="{0C7E12FB-8105-4D26-948D-70C4CE587497}" sibTransId="{6A3B58B2-38AA-4D20-A585-77C0EE99209F}"/>
    <dgm:cxn modelId="{48C018D0-E7FD-4B16-9907-479856B51E27}" type="presOf" srcId="{8F742B2B-F7A4-4F26-BFFD-9571E9E63493}" destId="{773EC86E-E9B2-4900-B00C-94EC30A5DCCC}" srcOrd="0" destOrd="0" presId="urn:microsoft.com/office/officeart/2008/layout/VerticalCurvedList"/>
    <dgm:cxn modelId="{3788C804-A7CF-4CCE-8803-006B881073CE}" type="presOf" srcId="{5B29A707-B27D-4DFD-A4C7-F291D2D87E60}" destId="{FD3C7882-4E69-4C81-A257-9C242949135E}" srcOrd="0" destOrd="0" presId="urn:microsoft.com/office/officeart/2008/layout/VerticalCurvedList"/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0C2CFF35-5882-498A-917B-5186574F073B}" type="presOf" srcId="{3B236D6D-31D9-4035-AD43-193515566E8E}" destId="{78E70C3A-92BC-43A8-A2D6-0FABBDC62EC7}" srcOrd="0" destOrd="0" presId="urn:microsoft.com/office/officeart/2008/layout/VerticalCurvedList"/>
    <dgm:cxn modelId="{8CAD7925-BA14-468D-ABF8-77C295BFC0A7}" type="presOf" srcId="{486E856A-45DC-4D62-93ED-F13965EFB0E0}" destId="{96B63CA7-394C-49B1-A172-8E0BCA2BEC16}" srcOrd="0" destOrd="0" presId="urn:microsoft.com/office/officeart/2008/layout/VerticalCurvedList"/>
    <dgm:cxn modelId="{EBB2474C-D401-4200-AF8D-4300BE0FD933}" type="presOf" srcId="{9686AFDE-5131-4EE9-9CCA-F9FE1B50392F}" destId="{56BEC939-4A0A-4DFD-A090-FDE7628B9BF1}" srcOrd="0" destOrd="0" presId="urn:microsoft.com/office/officeart/2008/layout/VerticalCurvedList"/>
    <dgm:cxn modelId="{1F6AEAE2-B8B7-4040-9DBA-2F5EFA3EA908}" type="presOf" srcId="{F3083151-9847-403D-AD35-291949EBF2C6}" destId="{873E6FF2-2707-4FED-B211-7986586B7BCD}" srcOrd="0" destOrd="0" presId="urn:microsoft.com/office/officeart/2008/layout/VerticalCurvedList"/>
    <dgm:cxn modelId="{D04ABA8A-78C0-447C-891B-69A5F0B6898B}" srcId="{3B236D6D-31D9-4035-AD43-193515566E8E}" destId="{486E856A-45DC-4D62-93ED-F13965EFB0E0}" srcOrd="1" destOrd="0" parTransId="{B91C7FF6-9F3B-4133-B1D3-F009E0E8620F}" sibTransId="{7896322A-5862-4B87-AAA9-8E49C50E59B4}"/>
    <dgm:cxn modelId="{00A7CD24-A29F-4C29-AD44-F16BB60C6C05}" srcId="{3B236D6D-31D9-4035-AD43-193515566E8E}" destId="{C27F1A72-E2A4-40AE-B307-344F73212285}" srcOrd="6" destOrd="0" parTransId="{05D6BEB0-36C3-4696-82C8-3D84EABD5158}" sibTransId="{4472279F-3009-43E4-B7C1-4642D10E8C92}"/>
    <dgm:cxn modelId="{962F3F39-2A7C-4D32-948C-F45A1FE0BC07}" srcId="{3B236D6D-31D9-4035-AD43-193515566E8E}" destId="{F3083151-9847-403D-AD35-291949EBF2C6}" srcOrd="5" destOrd="0" parTransId="{333B9B32-EFE1-44D8-9030-B96A811B5B39}" sibTransId="{AF903E41-0196-4359-9FE1-BA35E62CFFD9}"/>
    <dgm:cxn modelId="{06F017F6-CAD6-436D-BFB7-0B2F4006154E}" srcId="{3B236D6D-31D9-4035-AD43-193515566E8E}" destId="{FD526356-46EB-4051-A3EF-1C71191BAD18}" srcOrd="7" destOrd="0" parTransId="{9E98B5BB-06DE-4ECC-A0B8-B7428295D8D0}" sibTransId="{DFF4425D-AA9E-456B-9C19-95BA16D76131}"/>
    <dgm:cxn modelId="{33AE8E4E-2BB8-4FA3-868D-8E8B6E8E763A}" type="presOf" srcId="{E3896C03-BD3A-47CC-AA06-A6DCAB5281D4}" destId="{EF919503-8F81-456F-AB3F-75EEB33AE4CC}" srcOrd="0" destOrd="0" presId="urn:microsoft.com/office/officeart/2008/layout/VerticalCurvedList"/>
    <dgm:cxn modelId="{283EFAB5-050D-4752-9DC6-57060FA0A2D3}" type="presOf" srcId="{C27F1A72-E2A4-40AE-B307-344F73212285}" destId="{265626AF-BC33-43B3-8989-52B10AA9D7C3}" srcOrd="0" destOrd="0" presId="urn:microsoft.com/office/officeart/2008/layout/VerticalCurvedList"/>
    <dgm:cxn modelId="{0A11C10A-E836-4D70-A0A4-823AD094F8CB}" type="presOf" srcId="{A421E37E-6727-4C54-AAB1-E6283DE7113C}" destId="{56500587-86AF-46E2-9145-BF2A204FB638}" srcOrd="0" destOrd="0" presId="urn:microsoft.com/office/officeart/2008/layout/VerticalCurvedList"/>
    <dgm:cxn modelId="{266AEE4F-9614-4B86-960F-CA45EA0881F7}" type="presParOf" srcId="{78E70C3A-92BC-43A8-A2D6-0FABBDC62EC7}" destId="{4074A975-0AC2-4819-949F-87F5723AB512}" srcOrd="0" destOrd="0" presId="urn:microsoft.com/office/officeart/2008/layout/VerticalCurvedList"/>
    <dgm:cxn modelId="{99059E82-58AC-4D0F-99EB-F7CF06B48CBF}" type="presParOf" srcId="{4074A975-0AC2-4819-949F-87F5723AB512}" destId="{8D555E47-C93B-4A0F-B8D6-9DBBFB4CC943}" srcOrd="0" destOrd="0" presId="urn:microsoft.com/office/officeart/2008/layout/VerticalCurvedList"/>
    <dgm:cxn modelId="{08013C04-7D96-4004-A60A-5F3EAB87655B}" type="presParOf" srcId="{8D555E47-C93B-4A0F-B8D6-9DBBFB4CC943}" destId="{A873DF4F-C197-406C-87F2-9D38206E50B7}" srcOrd="0" destOrd="0" presId="urn:microsoft.com/office/officeart/2008/layout/VerticalCurvedList"/>
    <dgm:cxn modelId="{B2154F61-1322-495D-B597-8F83E3EA6C4E}" type="presParOf" srcId="{8D555E47-C93B-4A0F-B8D6-9DBBFB4CC943}" destId="{EF919503-8F81-456F-AB3F-75EEB33AE4CC}" srcOrd="1" destOrd="0" presId="urn:microsoft.com/office/officeart/2008/layout/VerticalCurvedList"/>
    <dgm:cxn modelId="{59FC6D3F-6CDA-46CA-8293-05B3A792CB91}" type="presParOf" srcId="{8D555E47-C93B-4A0F-B8D6-9DBBFB4CC943}" destId="{AEE99769-A5DD-4595-9CDA-F68F656BF006}" srcOrd="2" destOrd="0" presId="urn:microsoft.com/office/officeart/2008/layout/VerticalCurvedList"/>
    <dgm:cxn modelId="{EF58572F-A972-41A8-9133-0E2000605B7A}" type="presParOf" srcId="{8D555E47-C93B-4A0F-B8D6-9DBBFB4CC943}" destId="{57C936DE-8D30-45EA-B882-EF18F1482F7D}" srcOrd="3" destOrd="0" presId="urn:microsoft.com/office/officeart/2008/layout/VerticalCurvedList"/>
    <dgm:cxn modelId="{ECD9FCA6-6B1B-4E44-A4CE-A6EC8E8DF88C}" type="presParOf" srcId="{4074A975-0AC2-4819-949F-87F5723AB512}" destId="{FD3C7882-4E69-4C81-A257-9C242949135E}" srcOrd="1" destOrd="0" presId="urn:microsoft.com/office/officeart/2008/layout/VerticalCurvedList"/>
    <dgm:cxn modelId="{E49C2F5E-AA0A-446C-9864-EF2218CBC816}" type="presParOf" srcId="{4074A975-0AC2-4819-949F-87F5723AB512}" destId="{B0C68EF8-694F-43DD-9BBD-D7B686B8214E}" srcOrd="2" destOrd="0" presId="urn:microsoft.com/office/officeart/2008/layout/VerticalCurvedList"/>
    <dgm:cxn modelId="{1E56A18F-0E03-44C4-8184-E0D0243A7434}" type="presParOf" srcId="{B0C68EF8-694F-43DD-9BBD-D7B686B8214E}" destId="{4DFD0924-C5B3-461F-ADFF-04B7DE3A7FE7}" srcOrd="0" destOrd="0" presId="urn:microsoft.com/office/officeart/2008/layout/VerticalCurvedList"/>
    <dgm:cxn modelId="{6DD3866C-3EEA-4C8F-AFE9-C487EC1171BB}" type="presParOf" srcId="{4074A975-0AC2-4819-949F-87F5723AB512}" destId="{96B63CA7-394C-49B1-A172-8E0BCA2BEC16}" srcOrd="3" destOrd="0" presId="urn:microsoft.com/office/officeart/2008/layout/VerticalCurvedList"/>
    <dgm:cxn modelId="{835E9C98-F092-4AD7-9E39-55420D5815E9}" type="presParOf" srcId="{4074A975-0AC2-4819-949F-87F5723AB512}" destId="{3A92D40B-7595-4630-ACE0-831051F4DEB1}" srcOrd="4" destOrd="0" presId="urn:microsoft.com/office/officeart/2008/layout/VerticalCurvedList"/>
    <dgm:cxn modelId="{610FE547-B622-4D96-A1E4-E99813544088}" type="presParOf" srcId="{3A92D40B-7595-4630-ACE0-831051F4DEB1}" destId="{E8940879-2D26-4100-B5A6-DDF48E9188DD}" srcOrd="0" destOrd="0" presId="urn:microsoft.com/office/officeart/2008/layout/VerticalCurvedList"/>
    <dgm:cxn modelId="{4DFE4937-13A5-4949-B562-DA7394578C3E}" type="presParOf" srcId="{4074A975-0AC2-4819-949F-87F5723AB512}" destId="{773EC86E-E9B2-4900-B00C-94EC30A5DCCC}" srcOrd="5" destOrd="0" presId="urn:microsoft.com/office/officeart/2008/layout/VerticalCurvedList"/>
    <dgm:cxn modelId="{D3DA9F94-928D-4354-AA12-E6F1D4E041A5}" type="presParOf" srcId="{4074A975-0AC2-4819-949F-87F5723AB512}" destId="{B42AB5B3-84B6-4A03-A6D9-59A74C662712}" srcOrd="6" destOrd="0" presId="urn:microsoft.com/office/officeart/2008/layout/VerticalCurvedList"/>
    <dgm:cxn modelId="{160AA381-A66C-4797-9FBE-445EF576508F}" type="presParOf" srcId="{B42AB5B3-84B6-4A03-A6D9-59A74C662712}" destId="{CCF73B0A-40DC-418D-AA3C-83DFF1F96763}" srcOrd="0" destOrd="0" presId="urn:microsoft.com/office/officeart/2008/layout/VerticalCurvedList"/>
    <dgm:cxn modelId="{01DFE44D-83D5-493B-9FA2-926E6CFEB2C2}" type="presParOf" srcId="{4074A975-0AC2-4819-949F-87F5723AB512}" destId="{56500587-86AF-46E2-9145-BF2A204FB638}" srcOrd="7" destOrd="0" presId="urn:microsoft.com/office/officeart/2008/layout/VerticalCurvedList"/>
    <dgm:cxn modelId="{9C0D049A-9059-42A7-AC51-7BDE50014BCB}" type="presParOf" srcId="{4074A975-0AC2-4819-949F-87F5723AB512}" destId="{76688E75-F922-40B4-A60E-339AAA085238}" srcOrd="8" destOrd="0" presId="urn:microsoft.com/office/officeart/2008/layout/VerticalCurvedList"/>
    <dgm:cxn modelId="{954FBC39-AEC3-44B4-B1B8-0332AB75B76C}" type="presParOf" srcId="{76688E75-F922-40B4-A60E-339AAA085238}" destId="{0936980A-731F-41AA-8C7F-B796C0253F7F}" srcOrd="0" destOrd="0" presId="urn:microsoft.com/office/officeart/2008/layout/VerticalCurvedList"/>
    <dgm:cxn modelId="{E84EF912-E554-43DD-A862-83BF46449944}" type="presParOf" srcId="{4074A975-0AC2-4819-949F-87F5723AB512}" destId="{56BEC939-4A0A-4DFD-A090-FDE7628B9BF1}" srcOrd="9" destOrd="0" presId="urn:microsoft.com/office/officeart/2008/layout/VerticalCurvedList"/>
    <dgm:cxn modelId="{0CCCFBD3-29AF-4635-B41F-7B59D19B7FB7}" type="presParOf" srcId="{4074A975-0AC2-4819-949F-87F5723AB512}" destId="{146EFDCB-2B67-4D2E-BD88-7C113A33936B}" srcOrd="10" destOrd="0" presId="urn:microsoft.com/office/officeart/2008/layout/VerticalCurvedList"/>
    <dgm:cxn modelId="{B19E1044-08A8-4756-BD84-330B8190826E}" type="presParOf" srcId="{146EFDCB-2B67-4D2E-BD88-7C113A33936B}" destId="{018892D8-B274-4781-AADC-50099B494E82}" srcOrd="0" destOrd="0" presId="urn:microsoft.com/office/officeart/2008/layout/VerticalCurvedList"/>
    <dgm:cxn modelId="{18B8F4BE-FE38-47EA-8CD9-0E155A476CA1}" type="presParOf" srcId="{4074A975-0AC2-4819-949F-87F5723AB512}" destId="{873E6FF2-2707-4FED-B211-7986586B7BCD}" srcOrd="11" destOrd="0" presId="urn:microsoft.com/office/officeart/2008/layout/VerticalCurvedList"/>
    <dgm:cxn modelId="{5E3F5F83-B625-418B-B167-53491F486312}" type="presParOf" srcId="{4074A975-0AC2-4819-949F-87F5723AB512}" destId="{6DDC41DC-924A-4C04-AD30-BB08EB3E9E83}" srcOrd="12" destOrd="0" presId="urn:microsoft.com/office/officeart/2008/layout/VerticalCurvedList"/>
    <dgm:cxn modelId="{4F19BDE8-F92B-446E-A722-3D8EB06C7187}" type="presParOf" srcId="{6DDC41DC-924A-4C04-AD30-BB08EB3E9E83}" destId="{334B7BAA-BB47-49DF-B3B7-976A8C975905}" srcOrd="0" destOrd="0" presId="urn:microsoft.com/office/officeart/2008/layout/VerticalCurvedList"/>
    <dgm:cxn modelId="{02AF20F8-BB32-42E7-B9BF-594FB79B2942}" type="presParOf" srcId="{4074A975-0AC2-4819-949F-87F5723AB512}" destId="{265626AF-BC33-43B3-8989-52B10AA9D7C3}" srcOrd="13" destOrd="0" presId="urn:microsoft.com/office/officeart/2008/layout/VerticalCurvedList"/>
    <dgm:cxn modelId="{48209109-621D-48D7-8EB9-F49F054FC947}" type="presParOf" srcId="{4074A975-0AC2-4819-949F-87F5723AB512}" destId="{77D6CA04-2902-4991-A316-43E069C88656}" srcOrd="14" destOrd="0" presId="urn:microsoft.com/office/officeart/2008/layout/VerticalCurvedList"/>
    <dgm:cxn modelId="{45D95C46-EEA6-4274-9291-9C13E11E4407}" type="presParOf" srcId="{77D6CA04-2902-4991-A316-43E069C88656}" destId="{0053F517-774A-414A-A205-640EB861AE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B171CB-E6A7-4E0F-A36E-AE63625BBC58}">
      <dgm:prSet/>
      <dgm:spPr/>
      <dgm:t>
        <a:bodyPr/>
        <a:lstStyle/>
        <a:p>
          <a:pPr rtl="0"/>
          <a:r>
            <a:rPr lang="en-US" dirty="0"/>
            <a:t>Clients learn how to:</a:t>
          </a:r>
        </a:p>
      </dgm:t>
    </dgm:pt>
    <dgm:pt modelId="{30CFB8AC-1D1D-4A1F-A13B-3BE9EA246B84}" type="parTrans" cxnId="{ADA1767B-3165-4126-9052-438EB50C56F1}">
      <dgm:prSet/>
      <dgm:spPr/>
      <dgm:t>
        <a:bodyPr/>
        <a:lstStyle/>
        <a:p>
          <a:endParaRPr lang="en-US"/>
        </a:p>
      </dgm:t>
    </dgm:pt>
    <dgm:pt modelId="{9E71770F-2E01-4A50-BC1B-162D185FBF29}" type="sibTrans" cxnId="{ADA1767B-3165-4126-9052-438EB50C56F1}">
      <dgm:prSet/>
      <dgm:spPr/>
      <dgm:t>
        <a:bodyPr/>
        <a:lstStyle/>
        <a:p>
          <a:endParaRPr lang="en-US"/>
        </a:p>
      </dgm:t>
    </dgm:pt>
    <dgm:pt modelId="{E4696813-9B6F-463A-BA0C-4B09D5244C2A}">
      <dgm:prSet/>
      <dgm:spPr/>
      <dgm:t>
        <a:bodyPr/>
        <a:lstStyle/>
        <a:p>
          <a:pPr rtl="0"/>
          <a:r>
            <a:rPr lang="en-US" dirty="0"/>
            <a:t>Manage trauma symptoms</a:t>
          </a:r>
        </a:p>
      </dgm:t>
    </dgm:pt>
    <dgm:pt modelId="{8D53B9F7-0EDE-4DB6-8CB3-E486EBBC5708}" type="parTrans" cxnId="{76E1C9C2-8E7E-4DAE-9B93-DA59680EA899}">
      <dgm:prSet/>
      <dgm:spPr/>
      <dgm:t>
        <a:bodyPr/>
        <a:lstStyle/>
        <a:p>
          <a:endParaRPr lang="en-US"/>
        </a:p>
      </dgm:t>
    </dgm:pt>
    <dgm:pt modelId="{273483C5-6C59-4EF9-AA0A-4D31D6AC27E0}" type="sibTrans" cxnId="{76E1C9C2-8E7E-4DAE-9B93-DA59680EA899}">
      <dgm:prSet/>
      <dgm:spPr/>
      <dgm:t>
        <a:bodyPr/>
        <a:lstStyle/>
        <a:p>
          <a:endParaRPr lang="en-US"/>
        </a:p>
      </dgm:t>
    </dgm:pt>
    <dgm:pt modelId="{450157CA-7D69-43E3-AE0B-CE096DDEBCE3}">
      <dgm:prSet/>
      <dgm:spPr/>
      <dgm:t>
        <a:bodyPr/>
        <a:lstStyle/>
        <a:p>
          <a:pPr rtl="0"/>
          <a:r>
            <a:rPr lang="en-US" dirty="0"/>
            <a:t>Cope in healthy ways, without use of self-destructive behavior</a:t>
          </a:r>
        </a:p>
      </dgm:t>
    </dgm:pt>
    <dgm:pt modelId="{A7F3056F-15CD-4351-B0AD-FBCE4098F876}" type="parTrans" cxnId="{7EC83314-0B72-471C-9F8E-3DC93105A839}">
      <dgm:prSet/>
      <dgm:spPr/>
      <dgm:t>
        <a:bodyPr/>
        <a:lstStyle/>
        <a:p>
          <a:endParaRPr lang="en-US"/>
        </a:p>
      </dgm:t>
    </dgm:pt>
    <dgm:pt modelId="{E9F43D4C-8256-42C6-BFAA-236C3F31F47B}" type="sibTrans" cxnId="{7EC83314-0B72-471C-9F8E-3DC93105A839}">
      <dgm:prSet/>
      <dgm:spPr/>
      <dgm:t>
        <a:bodyPr/>
        <a:lstStyle/>
        <a:p>
          <a:endParaRPr lang="en-US"/>
        </a:p>
      </dgm:t>
    </dgm:pt>
    <dgm:pt modelId="{1F6FC6F6-4EB9-489A-BC38-047626A7CF68}">
      <dgm:prSet/>
      <dgm:spPr/>
      <dgm:t>
        <a:bodyPr/>
        <a:lstStyle/>
        <a:p>
          <a:pPr rtl="0"/>
          <a:r>
            <a:rPr lang="en-US" dirty="0"/>
            <a:t>Take good care of themselves</a:t>
          </a:r>
        </a:p>
      </dgm:t>
    </dgm:pt>
    <dgm:pt modelId="{F14D3954-99E8-4423-9845-4621F4DB9C16}" type="parTrans" cxnId="{69A39C44-C666-44D0-8F1D-31DCDFC6039B}">
      <dgm:prSet/>
      <dgm:spPr/>
      <dgm:t>
        <a:bodyPr/>
        <a:lstStyle/>
        <a:p>
          <a:endParaRPr lang="en-US"/>
        </a:p>
      </dgm:t>
    </dgm:pt>
    <dgm:pt modelId="{4BCD7BB3-B6F6-48BB-B6BF-3239FA3A5FE2}" type="sibTrans" cxnId="{69A39C44-C666-44D0-8F1D-31DCDFC6039B}">
      <dgm:prSet/>
      <dgm:spPr/>
      <dgm:t>
        <a:bodyPr/>
        <a:lstStyle/>
        <a:p>
          <a:endParaRPr lang="en-US"/>
        </a:p>
      </dgm:t>
    </dgm:pt>
    <dgm:pt modelId="{645A8CB1-9EDE-45DD-88FC-59B31A4101E3}">
      <dgm:prSet/>
      <dgm:spPr/>
      <dgm:t>
        <a:bodyPr/>
        <a:lstStyle/>
        <a:p>
          <a:pPr rtl="0"/>
          <a:r>
            <a:rPr lang="en-US" dirty="0"/>
            <a:t>Find safe people who can be supportive</a:t>
          </a:r>
        </a:p>
      </dgm:t>
    </dgm:pt>
    <dgm:pt modelId="{45F89CFF-4818-4B15-946A-E2F97355EA7F}" type="parTrans" cxnId="{D6379F3B-9CFE-445E-9795-1303A2783E6D}">
      <dgm:prSet/>
      <dgm:spPr/>
      <dgm:t>
        <a:bodyPr/>
        <a:lstStyle/>
        <a:p>
          <a:endParaRPr lang="en-US"/>
        </a:p>
      </dgm:t>
    </dgm:pt>
    <dgm:pt modelId="{B7E0246D-891A-4DA6-9D64-6FEA5C532C02}" type="sibTrans" cxnId="{D6379F3B-9CFE-445E-9795-1303A2783E6D}">
      <dgm:prSet/>
      <dgm:spPr/>
      <dgm:t>
        <a:bodyPr/>
        <a:lstStyle/>
        <a:p>
          <a:endParaRPr lang="en-US"/>
        </a:p>
      </dgm:t>
    </dgm:pt>
    <dgm:pt modelId="{D7752D63-6305-462D-BBF9-AD40E2690EA6}">
      <dgm:prSet/>
      <dgm:spPr/>
      <dgm:t>
        <a:bodyPr/>
        <a:lstStyle/>
        <a:p>
          <a:pPr rtl="0"/>
          <a:r>
            <a:rPr lang="en-US" dirty="0"/>
            <a:t>Free themselves of abusive relationships</a:t>
          </a:r>
        </a:p>
      </dgm:t>
    </dgm:pt>
    <dgm:pt modelId="{BADEFAE9-7FCE-40E7-A8B1-2E5E9C656A00}" type="parTrans" cxnId="{5A1F3BA3-F6E6-489B-BAC2-1257C7A0BF50}">
      <dgm:prSet/>
      <dgm:spPr/>
      <dgm:t>
        <a:bodyPr/>
        <a:lstStyle/>
        <a:p>
          <a:endParaRPr lang="en-US"/>
        </a:p>
      </dgm:t>
    </dgm:pt>
    <dgm:pt modelId="{BE46FE08-5127-4525-87F6-6322F9D49467}" type="sibTrans" cxnId="{5A1F3BA3-F6E6-489B-BAC2-1257C7A0BF50}">
      <dgm:prSet/>
      <dgm:spPr/>
      <dgm:t>
        <a:bodyPr/>
        <a:lstStyle/>
        <a:p>
          <a:endParaRPr lang="en-US"/>
        </a:p>
      </dgm:t>
    </dgm:pt>
    <dgm:pt modelId="{A878AB7A-7F56-44AD-877F-32F38DD4C2AC}">
      <dgm:prSet/>
      <dgm:spPr/>
      <dgm:t>
        <a:bodyPr/>
        <a:lstStyle/>
        <a:p>
          <a:pPr rtl="0"/>
          <a:r>
            <a:rPr lang="en-US" dirty="0"/>
            <a:t>Find ways to feel good about themselves and enjoy life</a:t>
          </a:r>
        </a:p>
      </dgm:t>
    </dgm:pt>
    <dgm:pt modelId="{4FEA33AF-F984-4E4B-B88B-7B2ABE38924C}" type="parTrans" cxnId="{65B8A5CC-5612-4733-B388-180C6EF71962}">
      <dgm:prSet/>
      <dgm:spPr/>
      <dgm:t>
        <a:bodyPr/>
        <a:lstStyle/>
        <a:p>
          <a:endParaRPr lang="en-US"/>
        </a:p>
      </dgm:t>
    </dgm:pt>
    <dgm:pt modelId="{6A878844-F675-4AD7-ABDD-6350B19254B7}" type="sibTrans" cxnId="{65B8A5CC-5612-4733-B388-180C6EF71962}">
      <dgm:prSet/>
      <dgm:spPr/>
      <dgm:t>
        <a:bodyPr/>
        <a:lstStyle/>
        <a:p>
          <a:endParaRPr lang="en-US"/>
        </a:p>
      </dgm:t>
    </dgm:pt>
    <dgm:pt modelId="{7CA2D9C2-D963-4A1C-84D3-4F84E4D89B7F}">
      <dgm:prSet/>
      <dgm:spPr/>
      <dgm:t>
        <a:bodyPr/>
        <a:lstStyle/>
        <a:p>
          <a:pPr rtl="0"/>
          <a:r>
            <a:rPr lang="en-US" dirty="0"/>
            <a:t>English or Spanish Options</a:t>
          </a:r>
        </a:p>
      </dgm:t>
    </dgm:pt>
    <dgm:pt modelId="{459D0A2F-CD32-4C81-8D9C-AA34CCE0751A}" type="parTrans" cxnId="{44234023-4C58-42CE-976F-AF0B89605A15}">
      <dgm:prSet/>
      <dgm:spPr/>
      <dgm:t>
        <a:bodyPr/>
        <a:lstStyle/>
        <a:p>
          <a:endParaRPr lang="en-US"/>
        </a:p>
      </dgm:t>
    </dgm:pt>
    <dgm:pt modelId="{19282248-D254-4E9B-B2ED-8919A0C43DC0}" type="sibTrans" cxnId="{44234023-4C58-42CE-976F-AF0B89605A15}">
      <dgm:prSet/>
      <dgm:spPr/>
      <dgm:t>
        <a:bodyPr/>
        <a:lstStyle/>
        <a:p>
          <a:endParaRPr lang="en-US"/>
        </a:p>
      </dgm:t>
    </dgm:pt>
    <dgm:pt modelId="{5E26955A-C249-40D7-B433-3CD92F93F5F5}">
      <dgm:prSet/>
      <dgm:spPr/>
      <dgm:t>
        <a:bodyPr/>
        <a:lstStyle/>
        <a:p>
          <a:pPr rtl="0"/>
          <a:r>
            <a:rPr lang="en-US" dirty="0"/>
            <a:t>Based on the Seeking Safety curriculum</a:t>
          </a:r>
        </a:p>
      </dgm:t>
    </dgm:pt>
    <dgm:pt modelId="{0F74F95E-43D0-4A71-8B67-AC63B82E16D9}" type="parTrans" cxnId="{079903DB-A5EC-4C1A-AF03-0E76A9C25F76}">
      <dgm:prSet/>
      <dgm:spPr/>
      <dgm:t>
        <a:bodyPr/>
        <a:lstStyle/>
        <a:p>
          <a:endParaRPr lang="en-US"/>
        </a:p>
      </dgm:t>
    </dgm:pt>
    <dgm:pt modelId="{C9527EB1-E6B0-436D-A479-A11408A9B028}" type="sibTrans" cxnId="{079903DB-A5EC-4C1A-AF03-0E76A9C25F76}">
      <dgm:prSet/>
      <dgm:spPr/>
      <dgm:t>
        <a:bodyPr/>
        <a:lstStyle/>
        <a:p>
          <a:endParaRPr lang="en-US"/>
        </a:p>
      </dgm:t>
    </dgm:pt>
    <dgm:pt modelId="{7C0A879F-9FDB-41CA-9734-EE9186BA0B53}">
      <dgm:prSet/>
      <dgm:spPr/>
      <dgm:t>
        <a:bodyPr/>
        <a:lstStyle/>
        <a:p>
          <a:pPr rtl="0"/>
          <a:r>
            <a:rPr lang="en-US" dirty="0"/>
            <a:t>Trauma Releasing Exercises</a:t>
          </a:r>
        </a:p>
      </dgm:t>
    </dgm:pt>
    <dgm:pt modelId="{8AD7CB00-6CA1-4209-A3E2-D65EC44D2A8F}" type="parTrans" cxnId="{6E395272-F65A-4895-AFFB-1BD7EEC6B709}">
      <dgm:prSet/>
      <dgm:spPr/>
    </dgm:pt>
    <dgm:pt modelId="{F7BB742D-CFCE-4D2B-B018-139ECBBB8728}" type="sibTrans" cxnId="{6E395272-F65A-4895-AFFB-1BD7EEC6B709}">
      <dgm:prSet/>
      <dgm:spPr/>
    </dgm:pt>
    <dgm:pt modelId="{8A4110CD-2575-447B-BEC0-1D7620C09392}" type="pres">
      <dgm:prSet presAssocID="{3B236D6D-31D9-4035-AD43-193515566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BE0A07-792C-402E-B26A-9D81DDE8590B}" type="pres">
      <dgm:prSet presAssocID="{7CA2D9C2-D963-4A1C-84D3-4F84E4D89B7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527E1-AB5A-4D3E-B477-1E9FA9716CDA}" type="pres">
      <dgm:prSet presAssocID="{19282248-D254-4E9B-B2ED-8919A0C43DC0}" presName="spacer" presStyleCnt="0"/>
      <dgm:spPr/>
    </dgm:pt>
    <dgm:pt modelId="{71E41D39-18CE-43A7-8670-B1FF84DFCC21}" type="pres">
      <dgm:prSet presAssocID="{5E26955A-C249-40D7-B433-3CD92F93F5F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81D6C-C02D-4285-8588-FE7A60600FE7}" type="pres">
      <dgm:prSet presAssocID="{C9527EB1-E6B0-436D-A479-A11408A9B028}" presName="spacer" presStyleCnt="0"/>
      <dgm:spPr/>
    </dgm:pt>
    <dgm:pt modelId="{D4A5904B-36B1-403E-B630-155F0418A1F2}" type="pres">
      <dgm:prSet presAssocID="{7C0A879F-9FDB-41CA-9734-EE9186BA0B5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96B16-05B9-4BC2-BE26-E8F74372F2DB}" type="pres">
      <dgm:prSet presAssocID="{F7BB742D-CFCE-4D2B-B018-139ECBBB8728}" presName="spacer" presStyleCnt="0"/>
      <dgm:spPr/>
    </dgm:pt>
    <dgm:pt modelId="{CD89D674-5829-473C-9FC7-388BC78785D6}" type="pres">
      <dgm:prSet presAssocID="{77B171CB-E6A7-4E0F-A36E-AE63625BBC5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DDFF0-9115-4EC4-982E-73F70F32050B}" type="pres">
      <dgm:prSet presAssocID="{77B171CB-E6A7-4E0F-A36E-AE63625BBC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E1C9C2-8E7E-4DAE-9B93-DA59680EA899}" srcId="{77B171CB-E6A7-4E0F-A36E-AE63625BBC58}" destId="{E4696813-9B6F-463A-BA0C-4B09D5244C2A}" srcOrd="0" destOrd="0" parTransId="{8D53B9F7-0EDE-4DB6-8CB3-E486EBBC5708}" sibTransId="{273483C5-6C59-4EF9-AA0A-4D31D6AC27E0}"/>
    <dgm:cxn modelId="{ADA1767B-3165-4126-9052-438EB50C56F1}" srcId="{3B236D6D-31D9-4035-AD43-193515566E8E}" destId="{77B171CB-E6A7-4E0F-A36E-AE63625BBC58}" srcOrd="3" destOrd="0" parTransId="{30CFB8AC-1D1D-4A1F-A13B-3BE9EA246B84}" sibTransId="{9E71770F-2E01-4A50-BC1B-162D185FBF29}"/>
    <dgm:cxn modelId="{536BD0E5-C26E-4429-96CA-0287C7DBF6A7}" type="presOf" srcId="{E4696813-9B6F-463A-BA0C-4B09D5244C2A}" destId="{FD2DDFF0-9115-4EC4-982E-73F70F32050B}" srcOrd="0" destOrd="0" presId="urn:microsoft.com/office/officeart/2005/8/layout/vList2"/>
    <dgm:cxn modelId="{5A1F3BA3-F6E6-489B-BAC2-1257C7A0BF50}" srcId="{77B171CB-E6A7-4E0F-A36E-AE63625BBC58}" destId="{D7752D63-6305-462D-BBF9-AD40E2690EA6}" srcOrd="4" destOrd="0" parTransId="{BADEFAE9-7FCE-40E7-A8B1-2E5E9C656A00}" sibTransId="{BE46FE08-5127-4525-87F6-6322F9D49467}"/>
    <dgm:cxn modelId="{8236E686-841E-48F0-AB0A-C823F484CE78}" type="presOf" srcId="{645A8CB1-9EDE-45DD-88FC-59B31A4101E3}" destId="{FD2DDFF0-9115-4EC4-982E-73F70F32050B}" srcOrd="0" destOrd="3" presId="urn:microsoft.com/office/officeart/2005/8/layout/vList2"/>
    <dgm:cxn modelId="{7EC83314-0B72-471C-9F8E-3DC93105A839}" srcId="{77B171CB-E6A7-4E0F-A36E-AE63625BBC58}" destId="{450157CA-7D69-43E3-AE0B-CE096DDEBCE3}" srcOrd="1" destOrd="0" parTransId="{A7F3056F-15CD-4351-B0AD-FBCE4098F876}" sibTransId="{E9F43D4C-8256-42C6-BFAA-236C3F31F47B}"/>
    <dgm:cxn modelId="{D6379F3B-9CFE-445E-9795-1303A2783E6D}" srcId="{77B171CB-E6A7-4E0F-A36E-AE63625BBC58}" destId="{645A8CB1-9EDE-45DD-88FC-59B31A4101E3}" srcOrd="3" destOrd="0" parTransId="{45F89CFF-4818-4B15-946A-E2F97355EA7F}" sibTransId="{B7E0246D-891A-4DA6-9D64-6FEA5C532C02}"/>
    <dgm:cxn modelId="{65B8A5CC-5612-4733-B388-180C6EF71962}" srcId="{77B171CB-E6A7-4E0F-A36E-AE63625BBC58}" destId="{A878AB7A-7F56-44AD-877F-32F38DD4C2AC}" srcOrd="5" destOrd="0" parTransId="{4FEA33AF-F984-4E4B-B88B-7B2ABE38924C}" sibTransId="{6A878844-F675-4AD7-ABDD-6350B19254B7}"/>
    <dgm:cxn modelId="{F5877B88-DA9E-4FD1-8B2B-CBBA081FED4E}" type="presOf" srcId="{3B236D6D-31D9-4035-AD43-193515566E8E}" destId="{8A4110CD-2575-447B-BEC0-1D7620C09392}" srcOrd="0" destOrd="0" presId="urn:microsoft.com/office/officeart/2005/8/layout/vList2"/>
    <dgm:cxn modelId="{44234023-4C58-42CE-976F-AF0B89605A15}" srcId="{3B236D6D-31D9-4035-AD43-193515566E8E}" destId="{7CA2D9C2-D963-4A1C-84D3-4F84E4D89B7F}" srcOrd="0" destOrd="0" parTransId="{459D0A2F-CD32-4C81-8D9C-AA34CCE0751A}" sibTransId="{19282248-D254-4E9B-B2ED-8919A0C43DC0}"/>
    <dgm:cxn modelId="{16CB536D-F6F5-47F3-B845-E164071EFAB9}" type="presOf" srcId="{D7752D63-6305-462D-BBF9-AD40E2690EA6}" destId="{FD2DDFF0-9115-4EC4-982E-73F70F32050B}" srcOrd="0" destOrd="4" presId="urn:microsoft.com/office/officeart/2005/8/layout/vList2"/>
    <dgm:cxn modelId="{D748D4F4-85F1-4680-943D-F1FB3FC27279}" type="presOf" srcId="{77B171CB-E6A7-4E0F-A36E-AE63625BBC58}" destId="{CD89D674-5829-473C-9FC7-388BC78785D6}" srcOrd="0" destOrd="0" presId="urn:microsoft.com/office/officeart/2005/8/layout/vList2"/>
    <dgm:cxn modelId="{C9AD43AA-735C-4762-9EDA-65F475470B0C}" type="presOf" srcId="{A878AB7A-7F56-44AD-877F-32F38DD4C2AC}" destId="{FD2DDFF0-9115-4EC4-982E-73F70F32050B}" srcOrd="0" destOrd="5" presId="urn:microsoft.com/office/officeart/2005/8/layout/vList2"/>
    <dgm:cxn modelId="{988E1DAB-12E5-4CA4-BDCF-9B186E4731B6}" type="presOf" srcId="{1F6FC6F6-4EB9-489A-BC38-047626A7CF68}" destId="{FD2DDFF0-9115-4EC4-982E-73F70F32050B}" srcOrd="0" destOrd="2" presId="urn:microsoft.com/office/officeart/2005/8/layout/vList2"/>
    <dgm:cxn modelId="{6E395272-F65A-4895-AFFB-1BD7EEC6B709}" srcId="{3B236D6D-31D9-4035-AD43-193515566E8E}" destId="{7C0A879F-9FDB-41CA-9734-EE9186BA0B53}" srcOrd="2" destOrd="0" parTransId="{8AD7CB00-6CA1-4209-A3E2-D65EC44D2A8F}" sibTransId="{F7BB742D-CFCE-4D2B-B018-139ECBBB8728}"/>
    <dgm:cxn modelId="{38F35ED1-8E51-4C3A-9097-1513815BCBE5}" type="presOf" srcId="{450157CA-7D69-43E3-AE0B-CE096DDEBCE3}" destId="{FD2DDFF0-9115-4EC4-982E-73F70F32050B}" srcOrd="0" destOrd="1" presId="urn:microsoft.com/office/officeart/2005/8/layout/vList2"/>
    <dgm:cxn modelId="{984B11FF-C8CA-4B2F-A421-3BB61B1AC0C7}" type="presOf" srcId="{5E26955A-C249-40D7-B433-3CD92F93F5F5}" destId="{71E41D39-18CE-43A7-8670-B1FF84DFCC21}" srcOrd="0" destOrd="0" presId="urn:microsoft.com/office/officeart/2005/8/layout/vList2"/>
    <dgm:cxn modelId="{F515B803-28EE-4BB4-94D0-53BC76E4ED85}" type="presOf" srcId="{7C0A879F-9FDB-41CA-9734-EE9186BA0B53}" destId="{D4A5904B-36B1-403E-B630-155F0418A1F2}" srcOrd="0" destOrd="0" presId="urn:microsoft.com/office/officeart/2005/8/layout/vList2"/>
    <dgm:cxn modelId="{079903DB-A5EC-4C1A-AF03-0E76A9C25F76}" srcId="{3B236D6D-31D9-4035-AD43-193515566E8E}" destId="{5E26955A-C249-40D7-B433-3CD92F93F5F5}" srcOrd="1" destOrd="0" parTransId="{0F74F95E-43D0-4A71-8B67-AC63B82E16D9}" sibTransId="{C9527EB1-E6B0-436D-A479-A11408A9B028}"/>
    <dgm:cxn modelId="{69A39C44-C666-44D0-8F1D-31DCDFC6039B}" srcId="{77B171CB-E6A7-4E0F-A36E-AE63625BBC58}" destId="{1F6FC6F6-4EB9-489A-BC38-047626A7CF68}" srcOrd="2" destOrd="0" parTransId="{F14D3954-99E8-4423-9845-4621F4DB9C16}" sibTransId="{4BCD7BB3-B6F6-48BB-B6BF-3239FA3A5FE2}"/>
    <dgm:cxn modelId="{B6333542-20D1-4698-9AE7-1ED557A62A10}" type="presOf" srcId="{7CA2D9C2-D963-4A1C-84D3-4F84E4D89B7F}" destId="{0DBE0A07-792C-402E-B26A-9D81DDE8590B}" srcOrd="0" destOrd="0" presId="urn:microsoft.com/office/officeart/2005/8/layout/vList2"/>
    <dgm:cxn modelId="{F4C84266-8C45-49F4-BF0D-D9586A9D9EB4}" type="presParOf" srcId="{8A4110CD-2575-447B-BEC0-1D7620C09392}" destId="{0DBE0A07-792C-402E-B26A-9D81DDE8590B}" srcOrd="0" destOrd="0" presId="urn:microsoft.com/office/officeart/2005/8/layout/vList2"/>
    <dgm:cxn modelId="{B6029C33-4F0C-41A3-B4AC-DA9CFA5B5FEC}" type="presParOf" srcId="{8A4110CD-2575-447B-BEC0-1D7620C09392}" destId="{AA6527E1-AB5A-4D3E-B477-1E9FA9716CDA}" srcOrd="1" destOrd="0" presId="urn:microsoft.com/office/officeart/2005/8/layout/vList2"/>
    <dgm:cxn modelId="{3E904D0F-1736-4930-8402-40B6163AFC08}" type="presParOf" srcId="{8A4110CD-2575-447B-BEC0-1D7620C09392}" destId="{71E41D39-18CE-43A7-8670-B1FF84DFCC21}" srcOrd="2" destOrd="0" presId="urn:microsoft.com/office/officeart/2005/8/layout/vList2"/>
    <dgm:cxn modelId="{1FD22893-16FA-460A-B56A-4C2DEAF16010}" type="presParOf" srcId="{8A4110CD-2575-447B-BEC0-1D7620C09392}" destId="{DC981D6C-C02D-4285-8588-FE7A60600FE7}" srcOrd="3" destOrd="0" presId="urn:microsoft.com/office/officeart/2005/8/layout/vList2"/>
    <dgm:cxn modelId="{2FB80680-3A83-4A21-B9C4-9DFDFA19613E}" type="presParOf" srcId="{8A4110CD-2575-447B-BEC0-1D7620C09392}" destId="{D4A5904B-36B1-403E-B630-155F0418A1F2}" srcOrd="4" destOrd="0" presId="urn:microsoft.com/office/officeart/2005/8/layout/vList2"/>
    <dgm:cxn modelId="{BDD7CCB3-A9FA-4348-96F8-D103D94072A1}" type="presParOf" srcId="{8A4110CD-2575-447B-BEC0-1D7620C09392}" destId="{E2796B16-05B9-4BC2-BE26-E8F74372F2DB}" srcOrd="5" destOrd="0" presId="urn:microsoft.com/office/officeart/2005/8/layout/vList2"/>
    <dgm:cxn modelId="{E6DC9089-F0B1-407C-9D76-040840CC9986}" type="presParOf" srcId="{8A4110CD-2575-447B-BEC0-1D7620C09392}" destId="{CD89D674-5829-473C-9FC7-388BC78785D6}" srcOrd="6" destOrd="0" presId="urn:microsoft.com/office/officeart/2005/8/layout/vList2"/>
    <dgm:cxn modelId="{2D2FCC07-E31E-4183-A540-F80C67704E38}" type="presParOf" srcId="{8A4110CD-2575-447B-BEC0-1D7620C09392}" destId="{FD2DDFF0-9115-4EC4-982E-73F70F32050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Adult and Adolescent Groups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77B171CB-E6A7-4E0F-A36E-AE63625BBC58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Clients learn:</a:t>
          </a:r>
        </a:p>
      </dgm:t>
    </dgm:pt>
    <dgm:pt modelId="{30CFB8AC-1D1D-4A1F-A13B-3BE9EA246B84}" type="parTrans" cxnId="{ADA1767B-3165-4126-9052-438EB50C56F1}">
      <dgm:prSet/>
      <dgm:spPr/>
      <dgm:t>
        <a:bodyPr/>
        <a:lstStyle/>
        <a:p>
          <a:endParaRPr lang="en-US"/>
        </a:p>
      </dgm:t>
    </dgm:pt>
    <dgm:pt modelId="{9E71770F-2E01-4A50-BC1B-162D185FBF29}" type="sibTrans" cxnId="{ADA1767B-3165-4126-9052-438EB50C56F1}">
      <dgm:prSet/>
      <dgm:spPr/>
      <dgm:t>
        <a:bodyPr/>
        <a:lstStyle/>
        <a:p>
          <a:endParaRPr lang="en-US"/>
        </a:p>
      </dgm:t>
    </dgm:pt>
    <dgm:pt modelId="{04B61501-CF48-4BD8-884D-75EE8082049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Mindfulness</a:t>
          </a:r>
        </a:p>
      </dgm:t>
    </dgm:pt>
    <dgm:pt modelId="{7CD06AFE-2B37-4040-9B0E-67508644E426}" type="parTrans" cxnId="{362F5A11-CD31-4B8A-AF9A-5E28DE487ECB}">
      <dgm:prSet/>
      <dgm:spPr/>
      <dgm:t>
        <a:bodyPr/>
        <a:lstStyle/>
        <a:p>
          <a:endParaRPr lang="en-US"/>
        </a:p>
      </dgm:t>
    </dgm:pt>
    <dgm:pt modelId="{EFA764C9-2B88-46C5-9627-7D10D91813B5}" type="sibTrans" cxnId="{362F5A11-CD31-4B8A-AF9A-5E28DE487ECB}">
      <dgm:prSet/>
      <dgm:spPr/>
      <dgm:t>
        <a:bodyPr/>
        <a:lstStyle/>
        <a:p>
          <a:endParaRPr lang="en-US"/>
        </a:p>
      </dgm:t>
    </dgm:pt>
    <dgm:pt modelId="{D0693797-A738-4DC2-8915-DE1284D02153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Interpersonal Effectiveness</a:t>
          </a:r>
        </a:p>
      </dgm:t>
    </dgm:pt>
    <dgm:pt modelId="{DE5AB4EB-8DD1-4DF1-B6B7-89E9D3AF61E8}" type="parTrans" cxnId="{AE2A4BEC-FC63-4CA4-8102-EDF7E04A5856}">
      <dgm:prSet/>
      <dgm:spPr/>
      <dgm:t>
        <a:bodyPr/>
        <a:lstStyle/>
        <a:p>
          <a:endParaRPr lang="en-US"/>
        </a:p>
      </dgm:t>
    </dgm:pt>
    <dgm:pt modelId="{4B401181-0545-42AC-AB05-ACD7CBEEA63B}" type="sibTrans" cxnId="{AE2A4BEC-FC63-4CA4-8102-EDF7E04A5856}">
      <dgm:prSet/>
      <dgm:spPr/>
      <dgm:t>
        <a:bodyPr/>
        <a:lstStyle/>
        <a:p>
          <a:endParaRPr lang="en-US"/>
        </a:p>
      </dgm:t>
    </dgm:pt>
    <dgm:pt modelId="{7BE8A193-D486-4523-9624-AEC97736AD5A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Distress Tolerance</a:t>
          </a:r>
        </a:p>
      </dgm:t>
    </dgm:pt>
    <dgm:pt modelId="{251F8854-D035-4B4C-9CCA-53B105517249}" type="parTrans" cxnId="{AC19B50B-D8E5-480B-AB00-4670A35C77BD}">
      <dgm:prSet/>
      <dgm:spPr/>
      <dgm:t>
        <a:bodyPr/>
        <a:lstStyle/>
        <a:p>
          <a:endParaRPr lang="en-US"/>
        </a:p>
      </dgm:t>
    </dgm:pt>
    <dgm:pt modelId="{2EFE7AD5-9961-43EF-BAB0-A5CF8D135FC2}" type="sibTrans" cxnId="{AC19B50B-D8E5-480B-AB00-4670A35C77BD}">
      <dgm:prSet/>
      <dgm:spPr/>
      <dgm:t>
        <a:bodyPr/>
        <a:lstStyle/>
        <a:p>
          <a:endParaRPr lang="en-US"/>
        </a:p>
      </dgm:t>
    </dgm:pt>
    <dgm:pt modelId="{4A28811B-33A5-4C39-ACF5-4BEDD7E320BB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Emotion Regulation</a:t>
          </a:r>
        </a:p>
      </dgm:t>
    </dgm:pt>
    <dgm:pt modelId="{A02F3D44-5E82-440D-A0D7-9937042B814D}" type="parTrans" cxnId="{D86D84D7-F866-4835-B25A-ED29CCF38327}">
      <dgm:prSet/>
      <dgm:spPr/>
      <dgm:t>
        <a:bodyPr/>
        <a:lstStyle/>
        <a:p>
          <a:endParaRPr lang="en-US"/>
        </a:p>
      </dgm:t>
    </dgm:pt>
    <dgm:pt modelId="{0FF54EE1-1AD6-4877-84AD-B3D3ADA939AC}" type="sibTrans" cxnId="{D86D84D7-F866-4835-B25A-ED29CCF38327}">
      <dgm:prSet/>
      <dgm:spPr/>
      <dgm:t>
        <a:bodyPr/>
        <a:lstStyle/>
        <a:p>
          <a:endParaRPr lang="en-US"/>
        </a:p>
      </dgm:t>
    </dgm:pt>
    <dgm:pt modelId="{BDA6DC67-FD85-47E4-8B35-F632C72DCFDF}" type="pres">
      <dgm:prSet presAssocID="{3B236D6D-31D9-4035-AD43-193515566E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CB11B4-1B45-4EB5-8520-BDD587DCE57F}" type="pres">
      <dgm:prSet presAssocID="{5B29A707-B27D-4DFD-A4C7-F291D2D87E60}" presName="composite" presStyleCnt="0"/>
      <dgm:spPr/>
    </dgm:pt>
    <dgm:pt modelId="{5BD3DB45-35E0-42AA-BE5D-4DB59A5042D2}" type="pres">
      <dgm:prSet presAssocID="{5B29A707-B27D-4DFD-A4C7-F291D2D87E6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D35B1-F837-49BD-8E5C-706EDE681BA9}" type="pres">
      <dgm:prSet presAssocID="{5B29A707-B27D-4DFD-A4C7-F291D2D87E60}" presName="desTx" presStyleLbl="alignAccFollowNode1" presStyleIdx="0" presStyleCnt="2">
        <dgm:presLayoutVars>
          <dgm:bulletEnabled val="1"/>
        </dgm:presLayoutVars>
      </dgm:prSet>
      <dgm:spPr/>
    </dgm:pt>
    <dgm:pt modelId="{B9F546CA-3E40-48E7-8BC6-62282F836F2D}" type="pres">
      <dgm:prSet presAssocID="{E3896C03-BD3A-47CC-AA06-A6DCAB5281D4}" presName="space" presStyleCnt="0"/>
      <dgm:spPr/>
    </dgm:pt>
    <dgm:pt modelId="{17E4AE52-9864-4A2B-84E8-4E7FFB137347}" type="pres">
      <dgm:prSet presAssocID="{77B171CB-E6A7-4E0F-A36E-AE63625BBC58}" presName="composite" presStyleCnt="0"/>
      <dgm:spPr/>
    </dgm:pt>
    <dgm:pt modelId="{954C03EF-62E2-49C7-9B13-91DA9674BB25}" type="pres">
      <dgm:prSet presAssocID="{77B171CB-E6A7-4E0F-A36E-AE63625BBC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D75B2-C81D-4FB6-AD88-4D295512851D}" type="pres">
      <dgm:prSet presAssocID="{77B171CB-E6A7-4E0F-A36E-AE63625BBC5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5EA04A-686E-425E-93BA-6DBDF206445E}" type="presOf" srcId="{5B29A707-B27D-4DFD-A4C7-F291D2D87E60}" destId="{5BD3DB45-35E0-42AA-BE5D-4DB59A5042D2}" srcOrd="0" destOrd="0" presId="urn:microsoft.com/office/officeart/2005/8/layout/hList1"/>
    <dgm:cxn modelId="{8D6242E4-3E5E-4D63-B837-AC46AA0E21E2}" type="presOf" srcId="{3B236D6D-31D9-4035-AD43-193515566E8E}" destId="{BDA6DC67-FD85-47E4-8B35-F632C72DCFDF}" srcOrd="0" destOrd="0" presId="urn:microsoft.com/office/officeart/2005/8/layout/hList1"/>
    <dgm:cxn modelId="{F281F415-F7FF-4082-AAE3-DD43FA7E0C4D}" type="presOf" srcId="{4A28811B-33A5-4C39-ACF5-4BEDD7E320BB}" destId="{71FD75B2-C81D-4FB6-AD88-4D295512851D}" srcOrd="0" destOrd="3" presId="urn:microsoft.com/office/officeart/2005/8/layout/hList1"/>
    <dgm:cxn modelId="{80513800-5117-49FC-985A-FE0BC2DA2FAB}" type="presOf" srcId="{D0693797-A738-4DC2-8915-DE1284D02153}" destId="{71FD75B2-C81D-4FB6-AD88-4D295512851D}" srcOrd="0" destOrd="1" presId="urn:microsoft.com/office/officeart/2005/8/layout/hList1"/>
    <dgm:cxn modelId="{ADA1767B-3165-4126-9052-438EB50C56F1}" srcId="{3B236D6D-31D9-4035-AD43-193515566E8E}" destId="{77B171CB-E6A7-4E0F-A36E-AE63625BBC58}" srcOrd="1" destOrd="0" parTransId="{30CFB8AC-1D1D-4A1F-A13B-3BE9EA246B84}" sibTransId="{9E71770F-2E01-4A50-BC1B-162D185FBF29}"/>
    <dgm:cxn modelId="{AC19B50B-D8E5-480B-AB00-4670A35C77BD}" srcId="{77B171CB-E6A7-4E0F-A36E-AE63625BBC58}" destId="{7BE8A193-D486-4523-9624-AEC97736AD5A}" srcOrd="2" destOrd="0" parTransId="{251F8854-D035-4B4C-9CCA-53B105517249}" sibTransId="{2EFE7AD5-9961-43EF-BAB0-A5CF8D135FC2}"/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3A5BEE1C-D2B5-4B45-A192-F09FEBAB31AB}" type="presOf" srcId="{7BE8A193-D486-4523-9624-AEC97736AD5A}" destId="{71FD75B2-C81D-4FB6-AD88-4D295512851D}" srcOrd="0" destOrd="2" presId="urn:microsoft.com/office/officeart/2005/8/layout/hList1"/>
    <dgm:cxn modelId="{4ED1C773-E926-4A0D-8D4F-B6DFD03EC078}" type="presOf" srcId="{77B171CB-E6A7-4E0F-A36E-AE63625BBC58}" destId="{954C03EF-62E2-49C7-9B13-91DA9674BB25}" srcOrd="0" destOrd="0" presId="urn:microsoft.com/office/officeart/2005/8/layout/hList1"/>
    <dgm:cxn modelId="{AE2A4BEC-FC63-4CA4-8102-EDF7E04A5856}" srcId="{77B171CB-E6A7-4E0F-A36E-AE63625BBC58}" destId="{D0693797-A738-4DC2-8915-DE1284D02153}" srcOrd="1" destOrd="0" parTransId="{DE5AB4EB-8DD1-4DF1-B6B7-89E9D3AF61E8}" sibTransId="{4B401181-0545-42AC-AB05-ACD7CBEEA63B}"/>
    <dgm:cxn modelId="{362F5A11-CD31-4B8A-AF9A-5E28DE487ECB}" srcId="{77B171CB-E6A7-4E0F-A36E-AE63625BBC58}" destId="{04B61501-CF48-4BD8-884D-75EE80820494}" srcOrd="0" destOrd="0" parTransId="{7CD06AFE-2B37-4040-9B0E-67508644E426}" sibTransId="{EFA764C9-2B88-46C5-9627-7D10D91813B5}"/>
    <dgm:cxn modelId="{F941FCF7-05C9-4A49-B8F7-3A4AFD13FDC0}" type="presOf" srcId="{04B61501-CF48-4BD8-884D-75EE80820494}" destId="{71FD75B2-C81D-4FB6-AD88-4D295512851D}" srcOrd="0" destOrd="0" presId="urn:microsoft.com/office/officeart/2005/8/layout/hList1"/>
    <dgm:cxn modelId="{D86D84D7-F866-4835-B25A-ED29CCF38327}" srcId="{77B171CB-E6A7-4E0F-A36E-AE63625BBC58}" destId="{4A28811B-33A5-4C39-ACF5-4BEDD7E320BB}" srcOrd="3" destOrd="0" parTransId="{A02F3D44-5E82-440D-A0D7-9937042B814D}" sibTransId="{0FF54EE1-1AD6-4877-84AD-B3D3ADA939AC}"/>
    <dgm:cxn modelId="{9DBD2394-91C5-4128-B319-589D4B29BA4A}" type="presParOf" srcId="{BDA6DC67-FD85-47E4-8B35-F632C72DCFDF}" destId="{E1CB11B4-1B45-4EB5-8520-BDD587DCE57F}" srcOrd="0" destOrd="0" presId="urn:microsoft.com/office/officeart/2005/8/layout/hList1"/>
    <dgm:cxn modelId="{100CA583-F2CE-4C45-A5BE-933A91B7569A}" type="presParOf" srcId="{E1CB11B4-1B45-4EB5-8520-BDD587DCE57F}" destId="{5BD3DB45-35E0-42AA-BE5D-4DB59A5042D2}" srcOrd="0" destOrd="0" presId="urn:microsoft.com/office/officeart/2005/8/layout/hList1"/>
    <dgm:cxn modelId="{37EB4752-0B6F-483C-A49B-0A627BA03F1B}" type="presParOf" srcId="{E1CB11B4-1B45-4EB5-8520-BDD587DCE57F}" destId="{64DD35B1-F837-49BD-8E5C-706EDE681BA9}" srcOrd="1" destOrd="0" presId="urn:microsoft.com/office/officeart/2005/8/layout/hList1"/>
    <dgm:cxn modelId="{925F5E9B-7B1B-48D9-B097-797FC0576BAA}" type="presParOf" srcId="{BDA6DC67-FD85-47E4-8B35-F632C72DCFDF}" destId="{B9F546CA-3E40-48E7-8BC6-62282F836F2D}" srcOrd="1" destOrd="0" presId="urn:microsoft.com/office/officeart/2005/8/layout/hList1"/>
    <dgm:cxn modelId="{7B7DC5FA-D734-40EE-B9BA-191CDAEB5418}" type="presParOf" srcId="{BDA6DC67-FD85-47E4-8B35-F632C72DCFDF}" destId="{17E4AE52-9864-4A2B-84E8-4E7FFB137347}" srcOrd="2" destOrd="0" presId="urn:microsoft.com/office/officeart/2005/8/layout/hList1"/>
    <dgm:cxn modelId="{7696B1A9-AA23-455D-9D4A-9DC148E1290E}" type="presParOf" srcId="{17E4AE52-9864-4A2B-84E8-4E7FFB137347}" destId="{954C03EF-62E2-49C7-9B13-91DA9674BB25}" srcOrd="0" destOrd="0" presId="urn:microsoft.com/office/officeart/2005/8/layout/hList1"/>
    <dgm:cxn modelId="{BD2E4B13-A7CD-4570-8E1E-7022FABEF956}" type="presParOf" srcId="{17E4AE52-9864-4A2B-84E8-4E7FFB137347}" destId="{71FD75B2-C81D-4FB6-AD88-4D29551285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targe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/>
      <dgm:spPr/>
      <dgm:t>
        <a:bodyPr/>
        <a:lstStyle/>
        <a:p>
          <a:pPr rtl="0"/>
          <a:r>
            <a:rPr lang="en-US" dirty="0"/>
            <a:t>Attended by guardians and their children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035F2377-244D-4229-A758-AFF95BFB2FA5}">
      <dgm:prSet/>
      <dgm:spPr/>
      <dgm:t>
        <a:bodyPr/>
        <a:lstStyle/>
        <a:p>
          <a:pPr rtl="0"/>
          <a:r>
            <a:rPr lang="en-US" dirty="0"/>
            <a:t>Topics covered:</a:t>
          </a:r>
        </a:p>
      </dgm:t>
    </dgm:pt>
    <dgm:pt modelId="{93037FEB-3A89-41FB-8F1A-991D28C8543E}" type="parTrans" cxnId="{3CFB8648-B2F2-4873-959B-7A34418C2865}">
      <dgm:prSet/>
      <dgm:spPr/>
      <dgm:t>
        <a:bodyPr/>
        <a:lstStyle/>
        <a:p>
          <a:endParaRPr lang="en-US"/>
        </a:p>
      </dgm:t>
    </dgm:pt>
    <dgm:pt modelId="{FEAFC8F8-D65C-48DE-BF85-513A7FD88459}" type="sibTrans" cxnId="{3CFB8648-B2F2-4873-959B-7A34418C2865}">
      <dgm:prSet/>
      <dgm:spPr/>
      <dgm:t>
        <a:bodyPr/>
        <a:lstStyle/>
        <a:p>
          <a:endParaRPr lang="en-US"/>
        </a:p>
      </dgm:t>
    </dgm:pt>
    <dgm:pt modelId="{5217281D-077A-4FD9-81DB-921382865A4D}">
      <dgm:prSet/>
      <dgm:spPr/>
      <dgm:t>
        <a:bodyPr/>
        <a:lstStyle/>
        <a:p>
          <a:pPr rtl="0"/>
          <a:r>
            <a:rPr lang="en-US" dirty="0"/>
            <a:t>Trauma and Child Development</a:t>
          </a:r>
        </a:p>
      </dgm:t>
    </dgm:pt>
    <dgm:pt modelId="{D83C28B4-AAFC-44EA-B142-DF035D95FEEC}" type="parTrans" cxnId="{AD48B5C3-5D58-4272-B082-765D048A16FA}">
      <dgm:prSet/>
      <dgm:spPr/>
      <dgm:t>
        <a:bodyPr/>
        <a:lstStyle/>
        <a:p>
          <a:endParaRPr lang="en-US"/>
        </a:p>
      </dgm:t>
    </dgm:pt>
    <dgm:pt modelId="{34164AE4-07D7-4656-A224-B9DADA19AF4A}" type="sibTrans" cxnId="{AD48B5C3-5D58-4272-B082-765D048A16FA}">
      <dgm:prSet/>
      <dgm:spPr/>
      <dgm:t>
        <a:bodyPr/>
        <a:lstStyle/>
        <a:p>
          <a:endParaRPr lang="en-US"/>
        </a:p>
      </dgm:t>
    </dgm:pt>
    <dgm:pt modelId="{E4FBB41E-864B-47CC-88E3-D9860C58BBF7}">
      <dgm:prSet/>
      <dgm:spPr/>
      <dgm:t>
        <a:bodyPr/>
        <a:lstStyle/>
        <a:p>
          <a:pPr rtl="0"/>
          <a:r>
            <a:rPr lang="en-US" dirty="0"/>
            <a:t>Building Safety</a:t>
          </a:r>
        </a:p>
      </dgm:t>
    </dgm:pt>
    <dgm:pt modelId="{7D6C137B-2FD3-4274-B2D3-4DD4E9349208}" type="parTrans" cxnId="{37F91F6B-CD40-4478-8F0F-4FEB06E0FEC9}">
      <dgm:prSet/>
      <dgm:spPr/>
      <dgm:t>
        <a:bodyPr/>
        <a:lstStyle/>
        <a:p>
          <a:endParaRPr lang="en-US"/>
        </a:p>
      </dgm:t>
    </dgm:pt>
    <dgm:pt modelId="{A9C09137-D63C-4899-9CE8-38F5A8A93A17}" type="sibTrans" cxnId="{37F91F6B-CD40-4478-8F0F-4FEB06E0FEC9}">
      <dgm:prSet/>
      <dgm:spPr/>
      <dgm:t>
        <a:bodyPr/>
        <a:lstStyle/>
        <a:p>
          <a:endParaRPr lang="en-US"/>
        </a:p>
      </dgm:t>
    </dgm:pt>
    <dgm:pt modelId="{C0895804-8E09-469C-B56D-440324B9CCA0}">
      <dgm:prSet/>
      <dgm:spPr/>
      <dgm:t>
        <a:bodyPr/>
        <a:lstStyle/>
        <a:p>
          <a:pPr rtl="0"/>
          <a:r>
            <a:rPr lang="en-US" dirty="0"/>
            <a:t>Addressing Feelings and Behaviors</a:t>
          </a:r>
        </a:p>
      </dgm:t>
    </dgm:pt>
    <dgm:pt modelId="{B4437A7B-BB56-4422-AF22-20DA684C7145}" type="parTrans" cxnId="{BBB54966-64F3-4C2A-A9EC-548DB624153D}">
      <dgm:prSet/>
      <dgm:spPr/>
      <dgm:t>
        <a:bodyPr/>
        <a:lstStyle/>
        <a:p>
          <a:endParaRPr lang="en-US"/>
        </a:p>
      </dgm:t>
    </dgm:pt>
    <dgm:pt modelId="{1E548D25-801A-47DE-9F6E-A3EA85A49870}" type="sibTrans" cxnId="{BBB54966-64F3-4C2A-A9EC-548DB624153D}">
      <dgm:prSet/>
      <dgm:spPr/>
      <dgm:t>
        <a:bodyPr/>
        <a:lstStyle/>
        <a:p>
          <a:endParaRPr lang="en-US"/>
        </a:p>
      </dgm:t>
    </dgm:pt>
    <dgm:pt modelId="{E0C1F080-6901-472B-A70B-981B795E48B3}">
      <dgm:prSet/>
      <dgm:spPr/>
      <dgm:t>
        <a:bodyPr/>
        <a:lstStyle/>
        <a:p>
          <a:pPr rtl="0"/>
          <a:r>
            <a:rPr lang="en-US" dirty="0"/>
            <a:t>Connecting and Healing</a:t>
          </a:r>
        </a:p>
      </dgm:t>
    </dgm:pt>
    <dgm:pt modelId="{5E4B3835-3B10-46A6-A268-DA6882390762}" type="parTrans" cxnId="{EB99742E-956C-494A-BEA6-DAFDA670945F}">
      <dgm:prSet/>
      <dgm:spPr/>
      <dgm:t>
        <a:bodyPr/>
        <a:lstStyle/>
        <a:p>
          <a:endParaRPr lang="en-US"/>
        </a:p>
      </dgm:t>
    </dgm:pt>
    <dgm:pt modelId="{1D877E11-9FE5-4ABE-BEFA-C091A071DDE5}" type="sibTrans" cxnId="{EB99742E-956C-494A-BEA6-DAFDA670945F}">
      <dgm:prSet/>
      <dgm:spPr/>
      <dgm:t>
        <a:bodyPr/>
        <a:lstStyle/>
        <a:p>
          <a:endParaRPr lang="en-US"/>
        </a:p>
      </dgm:t>
    </dgm:pt>
    <dgm:pt modelId="{DC9647C9-9BD1-4D5C-9D71-5A17993C15EC}">
      <dgm:prSet/>
      <dgm:spPr/>
      <dgm:t>
        <a:bodyPr/>
        <a:lstStyle/>
        <a:p>
          <a:pPr rtl="0"/>
          <a:r>
            <a:rPr lang="en-US" dirty="0"/>
            <a:t>Trauma-Informed Co-Parenting and Parallel Parenting</a:t>
          </a:r>
        </a:p>
      </dgm:t>
    </dgm:pt>
    <dgm:pt modelId="{FE9D5C83-1C89-40F6-9968-FFF68676CC51}" type="parTrans" cxnId="{EE51BFBE-D7B0-4F29-94F3-76FE052EBD2F}">
      <dgm:prSet/>
      <dgm:spPr/>
      <dgm:t>
        <a:bodyPr/>
        <a:lstStyle/>
        <a:p>
          <a:endParaRPr lang="en-US"/>
        </a:p>
      </dgm:t>
    </dgm:pt>
    <dgm:pt modelId="{6D9A2B2F-BD8E-4409-B9D5-66CC1F240099}" type="sibTrans" cxnId="{EE51BFBE-D7B0-4F29-94F3-76FE052EBD2F}">
      <dgm:prSet/>
      <dgm:spPr/>
      <dgm:t>
        <a:bodyPr/>
        <a:lstStyle/>
        <a:p>
          <a:endParaRPr lang="en-US"/>
        </a:p>
      </dgm:t>
    </dgm:pt>
    <dgm:pt modelId="{8BAA7A91-6CB4-446C-9AA2-942958B20BF1}">
      <dgm:prSet/>
      <dgm:spPr/>
      <dgm:t>
        <a:bodyPr/>
        <a:lstStyle/>
        <a:p>
          <a:pPr rtl="0"/>
          <a:r>
            <a:rPr lang="en-US" dirty="0"/>
            <a:t>Becoming an Advocate</a:t>
          </a:r>
        </a:p>
      </dgm:t>
    </dgm:pt>
    <dgm:pt modelId="{E072B270-7D2D-4141-898F-A7B283C35653}" type="parTrans" cxnId="{61999C3E-4824-4B9D-B78D-33A3CB3E4FB4}">
      <dgm:prSet/>
      <dgm:spPr/>
      <dgm:t>
        <a:bodyPr/>
        <a:lstStyle/>
        <a:p>
          <a:endParaRPr lang="en-US"/>
        </a:p>
      </dgm:t>
    </dgm:pt>
    <dgm:pt modelId="{B32F7AA2-B718-42F7-8087-6E2FDB09E3DC}" type="sibTrans" cxnId="{61999C3E-4824-4B9D-B78D-33A3CB3E4FB4}">
      <dgm:prSet/>
      <dgm:spPr/>
      <dgm:t>
        <a:bodyPr/>
        <a:lstStyle/>
        <a:p>
          <a:endParaRPr lang="en-US"/>
        </a:p>
      </dgm:t>
    </dgm:pt>
    <dgm:pt modelId="{89F1FD57-D20D-456B-B8E9-939C23575271}">
      <dgm:prSet/>
      <dgm:spPr/>
      <dgm:t>
        <a:bodyPr/>
        <a:lstStyle/>
        <a:p>
          <a:pPr rtl="0"/>
          <a:r>
            <a:rPr lang="en-US" dirty="0"/>
            <a:t>Self-Care</a:t>
          </a:r>
        </a:p>
      </dgm:t>
    </dgm:pt>
    <dgm:pt modelId="{5FFA03B0-53C8-42F5-AF34-3C13AF1C063C}" type="parTrans" cxnId="{31FCA7BB-2DD5-441B-B2DC-7557BC1FAA47}">
      <dgm:prSet/>
      <dgm:spPr/>
      <dgm:t>
        <a:bodyPr/>
        <a:lstStyle/>
        <a:p>
          <a:endParaRPr lang="en-US"/>
        </a:p>
      </dgm:t>
    </dgm:pt>
    <dgm:pt modelId="{730B8AB4-0665-4A16-B95B-78A88DBDB11E}" type="sibTrans" cxnId="{31FCA7BB-2DD5-441B-B2DC-7557BC1FAA47}">
      <dgm:prSet/>
      <dgm:spPr/>
      <dgm:t>
        <a:bodyPr/>
        <a:lstStyle/>
        <a:p>
          <a:endParaRPr lang="en-US"/>
        </a:p>
      </dgm:t>
    </dgm:pt>
    <dgm:pt modelId="{A691A127-FF9B-4649-9047-50E6C76B7A4E}" type="pres">
      <dgm:prSet presAssocID="{3B236D6D-31D9-4035-AD43-193515566E8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AED30-9C72-45CC-BE38-2AA3241F4F59}" type="pres">
      <dgm:prSet presAssocID="{5B29A707-B27D-4DFD-A4C7-F291D2D87E60}" presName="circle1" presStyleLbl="node1" presStyleIdx="0" presStyleCnt="2"/>
      <dgm:spPr/>
    </dgm:pt>
    <dgm:pt modelId="{72831931-BA92-46EE-A055-C0CCCDC3C3FD}" type="pres">
      <dgm:prSet presAssocID="{5B29A707-B27D-4DFD-A4C7-F291D2D87E60}" presName="space" presStyleCnt="0"/>
      <dgm:spPr/>
    </dgm:pt>
    <dgm:pt modelId="{75D055CB-61C0-472B-99DD-985C546C4B58}" type="pres">
      <dgm:prSet presAssocID="{5B29A707-B27D-4DFD-A4C7-F291D2D87E60}" presName="rect1" presStyleLbl="alignAcc1" presStyleIdx="0" presStyleCnt="2"/>
      <dgm:spPr/>
      <dgm:t>
        <a:bodyPr/>
        <a:lstStyle/>
        <a:p>
          <a:endParaRPr lang="en-US"/>
        </a:p>
      </dgm:t>
    </dgm:pt>
    <dgm:pt modelId="{FD03EFC2-9805-4841-A48B-7142572647FE}" type="pres">
      <dgm:prSet presAssocID="{035F2377-244D-4229-A758-AFF95BFB2FA5}" presName="vertSpace2" presStyleLbl="node1" presStyleIdx="0" presStyleCnt="2"/>
      <dgm:spPr/>
    </dgm:pt>
    <dgm:pt modelId="{31771AF0-36DF-483F-96DC-E4321CB33DDA}" type="pres">
      <dgm:prSet presAssocID="{035F2377-244D-4229-A758-AFF95BFB2FA5}" presName="circle2" presStyleLbl="node1" presStyleIdx="1" presStyleCnt="2"/>
      <dgm:spPr/>
    </dgm:pt>
    <dgm:pt modelId="{EEB1721C-50E6-46EF-ADE0-23172F971737}" type="pres">
      <dgm:prSet presAssocID="{035F2377-244D-4229-A758-AFF95BFB2FA5}" presName="rect2" presStyleLbl="alignAcc1" presStyleIdx="1" presStyleCnt="2"/>
      <dgm:spPr/>
      <dgm:t>
        <a:bodyPr/>
        <a:lstStyle/>
        <a:p>
          <a:endParaRPr lang="en-US"/>
        </a:p>
      </dgm:t>
    </dgm:pt>
    <dgm:pt modelId="{B1A54C93-56EE-4D2D-8AAB-0E8460AC6EB7}" type="pres">
      <dgm:prSet presAssocID="{5B29A707-B27D-4DFD-A4C7-F291D2D87E60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6DA28-9DE9-4236-BE0F-B021FDB2393A}" type="pres">
      <dgm:prSet presAssocID="{5B29A707-B27D-4DFD-A4C7-F291D2D87E60}" presName="rect1ChTx" presStyleLbl="alignAcc1" presStyleIdx="1" presStyleCnt="2">
        <dgm:presLayoutVars>
          <dgm:bulletEnabled val="1"/>
        </dgm:presLayoutVars>
      </dgm:prSet>
      <dgm:spPr/>
    </dgm:pt>
    <dgm:pt modelId="{486BADAB-71BD-419B-B741-7D81801A551E}" type="pres">
      <dgm:prSet presAssocID="{035F2377-244D-4229-A758-AFF95BFB2FA5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F3A93-A431-491B-ADD7-F026D7F34F9B}" type="pres">
      <dgm:prSet presAssocID="{035F2377-244D-4229-A758-AFF95BFB2FA5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AABD4E-A3E8-41D8-A3B2-C6B60DC2EC78}" type="presOf" srcId="{5B29A707-B27D-4DFD-A4C7-F291D2D87E60}" destId="{75D055CB-61C0-472B-99DD-985C546C4B58}" srcOrd="0" destOrd="0" presId="urn:microsoft.com/office/officeart/2005/8/layout/target3"/>
    <dgm:cxn modelId="{B906E771-4FE6-4DA4-BD64-B1F138DD9ECE}" type="presOf" srcId="{8BAA7A91-6CB4-446C-9AA2-942958B20BF1}" destId="{7FFF3A93-A431-491B-ADD7-F026D7F34F9B}" srcOrd="0" destOrd="5" presId="urn:microsoft.com/office/officeart/2005/8/layout/target3"/>
    <dgm:cxn modelId="{BBB54966-64F3-4C2A-A9EC-548DB624153D}" srcId="{035F2377-244D-4229-A758-AFF95BFB2FA5}" destId="{C0895804-8E09-469C-B56D-440324B9CCA0}" srcOrd="2" destOrd="0" parTransId="{B4437A7B-BB56-4422-AF22-20DA684C7145}" sibTransId="{1E548D25-801A-47DE-9F6E-A3EA85A49870}"/>
    <dgm:cxn modelId="{9CFF12B4-3E4B-4D29-ADD7-4D22B6EFC966}" type="presOf" srcId="{DC9647C9-9BD1-4D5C-9D71-5A17993C15EC}" destId="{7FFF3A93-A431-491B-ADD7-F026D7F34F9B}" srcOrd="0" destOrd="4" presId="urn:microsoft.com/office/officeart/2005/8/layout/target3"/>
    <dgm:cxn modelId="{F1CBA476-982B-411B-AF3D-C173E09BDD08}" type="presOf" srcId="{C0895804-8E09-469C-B56D-440324B9CCA0}" destId="{7FFF3A93-A431-491B-ADD7-F026D7F34F9B}" srcOrd="0" destOrd="2" presId="urn:microsoft.com/office/officeart/2005/8/layout/target3"/>
    <dgm:cxn modelId="{E691CBFE-4647-403F-A072-480DED39D137}" type="presOf" srcId="{035F2377-244D-4229-A758-AFF95BFB2FA5}" destId="{486BADAB-71BD-419B-B741-7D81801A551E}" srcOrd="1" destOrd="0" presId="urn:microsoft.com/office/officeart/2005/8/layout/target3"/>
    <dgm:cxn modelId="{EB99742E-956C-494A-BEA6-DAFDA670945F}" srcId="{035F2377-244D-4229-A758-AFF95BFB2FA5}" destId="{E0C1F080-6901-472B-A70B-981B795E48B3}" srcOrd="3" destOrd="0" parTransId="{5E4B3835-3B10-46A6-A268-DA6882390762}" sibTransId="{1D877E11-9FE5-4ABE-BEFA-C091A071DDE5}"/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61999C3E-4824-4B9D-B78D-33A3CB3E4FB4}" srcId="{035F2377-244D-4229-A758-AFF95BFB2FA5}" destId="{8BAA7A91-6CB4-446C-9AA2-942958B20BF1}" srcOrd="5" destOrd="0" parTransId="{E072B270-7D2D-4141-898F-A7B283C35653}" sibTransId="{B32F7AA2-B718-42F7-8087-6E2FDB09E3DC}"/>
    <dgm:cxn modelId="{F51AE6E6-47E0-4F3C-B7F8-E17BE40ABBDB}" type="presOf" srcId="{035F2377-244D-4229-A758-AFF95BFB2FA5}" destId="{EEB1721C-50E6-46EF-ADE0-23172F971737}" srcOrd="0" destOrd="0" presId="urn:microsoft.com/office/officeart/2005/8/layout/target3"/>
    <dgm:cxn modelId="{8895221A-8277-4ACE-BEA3-417B1BDF312E}" type="presOf" srcId="{89F1FD57-D20D-456B-B8E9-939C23575271}" destId="{7FFF3A93-A431-491B-ADD7-F026D7F34F9B}" srcOrd="0" destOrd="6" presId="urn:microsoft.com/office/officeart/2005/8/layout/target3"/>
    <dgm:cxn modelId="{E32176E1-7FC7-40B3-BB1E-8E888EB16A0B}" type="presOf" srcId="{5B29A707-B27D-4DFD-A4C7-F291D2D87E60}" destId="{B1A54C93-56EE-4D2D-8AAB-0E8460AC6EB7}" srcOrd="1" destOrd="0" presId="urn:microsoft.com/office/officeart/2005/8/layout/target3"/>
    <dgm:cxn modelId="{3CFB8648-B2F2-4873-959B-7A34418C2865}" srcId="{3B236D6D-31D9-4035-AD43-193515566E8E}" destId="{035F2377-244D-4229-A758-AFF95BFB2FA5}" srcOrd="1" destOrd="0" parTransId="{93037FEB-3A89-41FB-8F1A-991D28C8543E}" sibTransId="{FEAFC8F8-D65C-48DE-BF85-513A7FD88459}"/>
    <dgm:cxn modelId="{AD48B5C3-5D58-4272-B082-765D048A16FA}" srcId="{035F2377-244D-4229-A758-AFF95BFB2FA5}" destId="{5217281D-077A-4FD9-81DB-921382865A4D}" srcOrd="0" destOrd="0" parTransId="{D83C28B4-AAFC-44EA-B142-DF035D95FEEC}" sibTransId="{34164AE4-07D7-4656-A224-B9DADA19AF4A}"/>
    <dgm:cxn modelId="{184B1B96-8727-4026-9750-A3743818B541}" type="presOf" srcId="{3B236D6D-31D9-4035-AD43-193515566E8E}" destId="{A691A127-FF9B-4649-9047-50E6C76B7A4E}" srcOrd="0" destOrd="0" presId="urn:microsoft.com/office/officeart/2005/8/layout/target3"/>
    <dgm:cxn modelId="{33470CE0-AC96-431B-9547-1E6DAE67B7C5}" type="presOf" srcId="{E0C1F080-6901-472B-A70B-981B795E48B3}" destId="{7FFF3A93-A431-491B-ADD7-F026D7F34F9B}" srcOrd="0" destOrd="3" presId="urn:microsoft.com/office/officeart/2005/8/layout/target3"/>
    <dgm:cxn modelId="{EE51BFBE-D7B0-4F29-94F3-76FE052EBD2F}" srcId="{035F2377-244D-4229-A758-AFF95BFB2FA5}" destId="{DC9647C9-9BD1-4D5C-9D71-5A17993C15EC}" srcOrd="4" destOrd="0" parTransId="{FE9D5C83-1C89-40F6-9968-FFF68676CC51}" sibTransId="{6D9A2B2F-BD8E-4409-B9D5-66CC1F240099}"/>
    <dgm:cxn modelId="{89B557C2-A592-4AE3-92B5-3F9861472F81}" type="presOf" srcId="{E4FBB41E-864B-47CC-88E3-D9860C58BBF7}" destId="{7FFF3A93-A431-491B-ADD7-F026D7F34F9B}" srcOrd="0" destOrd="1" presId="urn:microsoft.com/office/officeart/2005/8/layout/target3"/>
    <dgm:cxn modelId="{9232E5AE-6988-4206-B66A-92FF45024F95}" type="presOf" srcId="{5217281D-077A-4FD9-81DB-921382865A4D}" destId="{7FFF3A93-A431-491B-ADD7-F026D7F34F9B}" srcOrd="0" destOrd="0" presId="urn:microsoft.com/office/officeart/2005/8/layout/target3"/>
    <dgm:cxn modelId="{31FCA7BB-2DD5-441B-B2DC-7557BC1FAA47}" srcId="{035F2377-244D-4229-A758-AFF95BFB2FA5}" destId="{89F1FD57-D20D-456B-B8E9-939C23575271}" srcOrd="6" destOrd="0" parTransId="{5FFA03B0-53C8-42F5-AF34-3C13AF1C063C}" sibTransId="{730B8AB4-0665-4A16-B95B-78A88DBDB11E}"/>
    <dgm:cxn modelId="{37F91F6B-CD40-4478-8F0F-4FEB06E0FEC9}" srcId="{035F2377-244D-4229-A758-AFF95BFB2FA5}" destId="{E4FBB41E-864B-47CC-88E3-D9860C58BBF7}" srcOrd="1" destOrd="0" parTransId="{7D6C137B-2FD3-4274-B2D3-4DD4E9349208}" sibTransId="{A9C09137-D63C-4899-9CE8-38F5A8A93A17}"/>
    <dgm:cxn modelId="{4A58DB15-5455-4F02-9974-4B7549CBA9EE}" type="presParOf" srcId="{A691A127-FF9B-4649-9047-50E6C76B7A4E}" destId="{95AAED30-9C72-45CC-BE38-2AA3241F4F59}" srcOrd="0" destOrd="0" presId="urn:microsoft.com/office/officeart/2005/8/layout/target3"/>
    <dgm:cxn modelId="{BD8C6F32-F776-4E39-9864-F732432E0365}" type="presParOf" srcId="{A691A127-FF9B-4649-9047-50E6C76B7A4E}" destId="{72831931-BA92-46EE-A055-C0CCCDC3C3FD}" srcOrd="1" destOrd="0" presId="urn:microsoft.com/office/officeart/2005/8/layout/target3"/>
    <dgm:cxn modelId="{8F620F06-565C-45FF-9A13-E17D9F0BB8BA}" type="presParOf" srcId="{A691A127-FF9B-4649-9047-50E6C76B7A4E}" destId="{75D055CB-61C0-472B-99DD-985C546C4B58}" srcOrd="2" destOrd="0" presId="urn:microsoft.com/office/officeart/2005/8/layout/target3"/>
    <dgm:cxn modelId="{F1B415FD-ACC4-44CD-BAFF-81D6A8DD66C9}" type="presParOf" srcId="{A691A127-FF9B-4649-9047-50E6C76B7A4E}" destId="{FD03EFC2-9805-4841-A48B-7142572647FE}" srcOrd="3" destOrd="0" presId="urn:microsoft.com/office/officeart/2005/8/layout/target3"/>
    <dgm:cxn modelId="{2FC93B50-70CB-446F-A13F-4CFE8BDDC342}" type="presParOf" srcId="{A691A127-FF9B-4649-9047-50E6C76B7A4E}" destId="{31771AF0-36DF-483F-96DC-E4321CB33DDA}" srcOrd="4" destOrd="0" presId="urn:microsoft.com/office/officeart/2005/8/layout/target3"/>
    <dgm:cxn modelId="{A5CBC17C-3549-49D7-ABDC-5B277BCCDFFA}" type="presParOf" srcId="{A691A127-FF9B-4649-9047-50E6C76B7A4E}" destId="{EEB1721C-50E6-46EF-ADE0-23172F971737}" srcOrd="5" destOrd="0" presId="urn:microsoft.com/office/officeart/2005/8/layout/target3"/>
    <dgm:cxn modelId="{ACBD1D5B-B360-4178-BA5D-9BE83E78A136}" type="presParOf" srcId="{A691A127-FF9B-4649-9047-50E6C76B7A4E}" destId="{B1A54C93-56EE-4D2D-8AAB-0E8460AC6EB7}" srcOrd="6" destOrd="0" presId="urn:microsoft.com/office/officeart/2005/8/layout/target3"/>
    <dgm:cxn modelId="{68A22657-66E1-4E44-8D36-F8D4D6A78BF3}" type="presParOf" srcId="{A691A127-FF9B-4649-9047-50E6C76B7A4E}" destId="{6536DA28-9DE9-4236-BE0F-B021FDB2393A}" srcOrd="7" destOrd="0" presId="urn:microsoft.com/office/officeart/2005/8/layout/target3"/>
    <dgm:cxn modelId="{D467D313-3E44-43D2-B639-06636D8710B9}" type="presParOf" srcId="{A691A127-FF9B-4649-9047-50E6C76B7A4E}" destId="{486BADAB-71BD-419B-B741-7D81801A551E}" srcOrd="8" destOrd="0" presId="urn:microsoft.com/office/officeart/2005/8/layout/target3"/>
    <dgm:cxn modelId="{A0FF2B8B-B72D-4E18-AC61-2214E1A04583}" type="presParOf" srcId="{A691A127-FF9B-4649-9047-50E6C76B7A4E}" destId="{7FFF3A93-A431-491B-ADD7-F026D7F34F9B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diagrams.loki3.com/Bracke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Designed to help adult survivors re-establish a safe connection with the physical body, re-set the nervous system, and cultivate empowerment and choice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B914AA76-7AF2-4782-84CA-656DB7657D0D}" type="pres">
      <dgm:prSet presAssocID="{3B236D6D-31D9-4035-AD43-193515566E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FA8B6E-A769-445C-8332-7BC331AB2FB5}" type="pres">
      <dgm:prSet presAssocID="{5B29A707-B27D-4DFD-A4C7-F291D2D87E60}" presName="linNode" presStyleCnt="0"/>
      <dgm:spPr/>
    </dgm:pt>
    <dgm:pt modelId="{2A51A5F3-AE25-47CB-85D9-22B7588752BB}" type="pres">
      <dgm:prSet presAssocID="{5B29A707-B27D-4DFD-A4C7-F291D2D87E60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B4C54-970C-4EDA-9B08-860411169F2F}" type="pres">
      <dgm:prSet presAssocID="{5B29A707-B27D-4DFD-A4C7-F291D2D87E60}" presName="bracket" presStyleLbl="parChTrans1D1" presStyleIdx="0" presStyleCnt="1"/>
      <dgm:spPr/>
    </dgm:pt>
    <dgm:pt modelId="{CD21E28D-E7FD-4132-8D0D-7354EE723A9E}" type="pres">
      <dgm:prSet presAssocID="{5B29A707-B27D-4DFD-A4C7-F291D2D87E60}" presName="spH" presStyleCnt="0"/>
      <dgm:spPr/>
    </dgm:pt>
  </dgm:ptLst>
  <dgm:cxnLst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458CF7FF-824A-4E47-8B81-7E2D9BF70207}" type="presOf" srcId="{3B236D6D-31D9-4035-AD43-193515566E8E}" destId="{B914AA76-7AF2-4782-84CA-656DB7657D0D}" srcOrd="0" destOrd="0" presId="urn:diagrams.loki3.com/BracketList"/>
    <dgm:cxn modelId="{126EFBAB-4098-45AE-BCD2-E93E95770917}" type="presOf" srcId="{5B29A707-B27D-4DFD-A4C7-F291D2D87E60}" destId="{2A51A5F3-AE25-47CB-85D9-22B7588752BB}" srcOrd="0" destOrd="0" presId="urn:diagrams.loki3.com/BracketList"/>
    <dgm:cxn modelId="{83E7C623-6B3D-493E-96A9-E0882D145365}" type="presParOf" srcId="{B914AA76-7AF2-4782-84CA-656DB7657D0D}" destId="{EAFA8B6E-A769-445C-8332-7BC331AB2FB5}" srcOrd="0" destOrd="0" presId="urn:diagrams.loki3.com/BracketList"/>
    <dgm:cxn modelId="{B345ED29-CA2C-4B7A-A801-5DDD4A6DA8C9}" type="presParOf" srcId="{EAFA8B6E-A769-445C-8332-7BC331AB2FB5}" destId="{2A51A5F3-AE25-47CB-85D9-22B7588752BB}" srcOrd="0" destOrd="0" presId="urn:diagrams.loki3.com/BracketList"/>
    <dgm:cxn modelId="{A0E95BA8-66EB-4FB6-9341-507302D17462}" type="presParOf" srcId="{EAFA8B6E-A769-445C-8332-7BC331AB2FB5}" destId="{7E7B4C54-970C-4EDA-9B08-860411169F2F}" srcOrd="1" destOrd="0" presId="urn:diagrams.loki3.com/BracketList"/>
    <dgm:cxn modelId="{4E1A3167-2409-4072-B9CC-015EEC932C8C}" type="presParOf" srcId="{EAFA8B6E-A769-445C-8332-7BC331AB2FB5}" destId="{CD21E28D-E7FD-4132-8D0D-7354EE723A9E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8/layout/AlternatingPictureBlock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6FF249-E4EC-4AC1-B327-92B4E396154B}">
      <dgm:prSet/>
      <dgm:spPr/>
      <dgm:t>
        <a:bodyPr/>
        <a:lstStyle/>
        <a:p>
          <a:pPr rtl="0"/>
          <a:r>
            <a:rPr lang="en-US" dirty="0"/>
            <a:t>3 Types: Men’s Group, Women’s Group, ASU Sexual Violence Group</a:t>
          </a:r>
        </a:p>
      </dgm:t>
    </dgm:pt>
    <dgm:pt modelId="{8422E200-285A-4EC5-BAD9-5F133B64603C}" type="parTrans" cxnId="{274DD6A4-6E17-4F72-A8E5-05EDE3CB4712}">
      <dgm:prSet/>
      <dgm:spPr/>
      <dgm:t>
        <a:bodyPr/>
        <a:lstStyle/>
        <a:p>
          <a:endParaRPr lang="en-US"/>
        </a:p>
      </dgm:t>
    </dgm:pt>
    <dgm:pt modelId="{F9F3180C-6177-438B-93DF-7197FC0C537F}" type="sibTrans" cxnId="{274DD6A4-6E17-4F72-A8E5-05EDE3CB4712}">
      <dgm:prSet/>
      <dgm:spPr/>
      <dgm:t>
        <a:bodyPr/>
        <a:lstStyle/>
        <a:p>
          <a:endParaRPr lang="en-US"/>
        </a:p>
      </dgm:t>
    </dgm:pt>
    <dgm:pt modelId="{1F1FC9A2-FF27-4715-9AFD-4BA8752C5E68}">
      <dgm:prSet/>
      <dgm:spPr/>
      <dgm:t>
        <a:bodyPr/>
        <a:lstStyle/>
        <a:p>
          <a:pPr rtl="0"/>
          <a:r>
            <a:rPr lang="en-US" dirty="0"/>
            <a:t>Psychoeducation and processing around various topics: self-compassion, dealing with lasting triggers, healthy sexuality, shame, exploring values and identity, healthy boundaries and relationships, meaning-making, creating the future</a:t>
          </a:r>
        </a:p>
      </dgm:t>
    </dgm:pt>
    <dgm:pt modelId="{5904E850-11EE-4094-8B7A-461F507B463D}" type="parTrans" cxnId="{37419AB5-BBB7-45B7-A051-472593633514}">
      <dgm:prSet/>
      <dgm:spPr/>
      <dgm:t>
        <a:bodyPr/>
        <a:lstStyle/>
        <a:p>
          <a:endParaRPr lang="en-US"/>
        </a:p>
      </dgm:t>
    </dgm:pt>
    <dgm:pt modelId="{A3187C8F-AC70-4ACA-8F02-95F1CE5933D4}" type="sibTrans" cxnId="{37419AB5-BBB7-45B7-A051-472593633514}">
      <dgm:prSet/>
      <dgm:spPr/>
      <dgm:t>
        <a:bodyPr/>
        <a:lstStyle/>
        <a:p>
          <a:endParaRPr lang="en-US"/>
        </a:p>
      </dgm:t>
    </dgm:pt>
    <dgm:pt modelId="{27D5F67F-94A0-4C7F-A7F7-8C608EC22CAB}" type="pres">
      <dgm:prSet presAssocID="{3B236D6D-31D9-4035-AD43-193515566E8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CA80AD-4C54-41A6-A189-33E336F57489}" type="pres">
      <dgm:prSet presAssocID="{C76FF249-E4EC-4AC1-B327-92B4E396154B}" presName="comp" presStyleCnt="0"/>
      <dgm:spPr/>
    </dgm:pt>
    <dgm:pt modelId="{82ECC3FD-243E-489D-830A-A888FBA3723F}" type="pres">
      <dgm:prSet presAssocID="{C76FF249-E4EC-4AC1-B327-92B4E396154B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FF412-966C-41F1-9D5E-EC9466218D2A}" type="pres">
      <dgm:prSet presAssocID="{C76FF249-E4EC-4AC1-B327-92B4E396154B}" presName="rect1" presStyleLbl="ln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7000" r="-27000"/>
          </a:stretch>
        </a:blipFill>
      </dgm:spPr>
    </dgm:pt>
    <dgm:pt modelId="{37D0FA66-19B7-4B61-8DCB-80B12BB90652}" type="pres">
      <dgm:prSet presAssocID="{F9F3180C-6177-438B-93DF-7197FC0C537F}" presName="sibTrans" presStyleCnt="0"/>
      <dgm:spPr/>
    </dgm:pt>
    <dgm:pt modelId="{C8F45FB7-CC6B-4C7F-A2B6-478C193FEAC2}" type="pres">
      <dgm:prSet presAssocID="{1F1FC9A2-FF27-4715-9AFD-4BA8752C5E68}" presName="comp" presStyleCnt="0"/>
      <dgm:spPr/>
    </dgm:pt>
    <dgm:pt modelId="{E129373A-7029-4078-9E06-0060DF011D89}" type="pres">
      <dgm:prSet presAssocID="{1F1FC9A2-FF27-4715-9AFD-4BA8752C5E68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A4582F-F1C6-41CE-9715-AFC0DE331CCD}" type="pres">
      <dgm:prSet presAssocID="{1F1FC9A2-FF27-4715-9AFD-4BA8752C5E68}" presName="rect1" presStyleLbl="lnNod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40000" r="-40000"/>
          </a:stretch>
        </a:blipFill>
      </dgm:spPr>
    </dgm:pt>
  </dgm:ptLst>
  <dgm:cxnLst>
    <dgm:cxn modelId="{5A96FCA3-F54C-43D0-AB92-287A78C7F0D1}" type="presOf" srcId="{C76FF249-E4EC-4AC1-B327-92B4E396154B}" destId="{82ECC3FD-243E-489D-830A-A888FBA3723F}" srcOrd="0" destOrd="0" presId="urn:microsoft.com/office/officeart/2008/layout/AlternatingPictureBlocks"/>
    <dgm:cxn modelId="{274DD6A4-6E17-4F72-A8E5-05EDE3CB4712}" srcId="{3B236D6D-31D9-4035-AD43-193515566E8E}" destId="{C76FF249-E4EC-4AC1-B327-92B4E396154B}" srcOrd="0" destOrd="0" parTransId="{8422E200-285A-4EC5-BAD9-5F133B64603C}" sibTransId="{F9F3180C-6177-438B-93DF-7197FC0C537F}"/>
    <dgm:cxn modelId="{37419AB5-BBB7-45B7-A051-472593633514}" srcId="{3B236D6D-31D9-4035-AD43-193515566E8E}" destId="{1F1FC9A2-FF27-4715-9AFD-4BA8752C5E68}" srcOrd="1" destOrd="0" parTransId="{5904E850-11EE-4094-8B7A-461F507B463D}" sibTransId="{A3187C8F-AC70-4ACA-8F02-95F1CE5933D4}"/>
    <dgm:cxn modelId="{C8A5FE3D-E80C-4420-A2C5-A1CC75587492}" type="presOf" srcId="{1F1FC9A2-FF27-4715-9AFD-4BA8752C5E68}" destId="{E129373A-7029-4078-9E06-0060DF011D89}" srcOrd="0" destOrd="0" presId="urn:microsoft.com/office/officeart/2008/layout/AlternatingPictureBlocks"/>
    <dgm:cxn modelId="{6E7B3F23-7542-4E07-8A00-E8A3C2B3D438}" type="presOf" srcId="{3B236D6D-31D9-4035-AD43-193515566E8E}" destId="{27D5F67F-94A0-4C7F-A7F7-8C608EC22CAB}" srcOrd="0" destOrd="0" presId="urn:microsoft.com/office/officeart/2008/layout/AlternatingPictureBlocks"/>
    <dgm:cxn modelId="{CFAA5D01-B972-4AA0-9780-AF1C445BF838}" type="presParOf" srcId="{27D5F67F-94A0-4C7F-A7F7-8C608EC22CAB}" destId="{B0CA80AD-4C54-41A6-A189-33E336F57489}" srcOrd="0" destOrd="0" presId="urn:microsoft.com/office/officeart/2008/layout/AlternatingPictureBlocks"/>
    <dgm:cxn modelId="{3F2B742B-82F8-40DD-AD31-E9AB4906979F}" type="presParOf" srcId="{B0CA80AD-4C54-41A6-A189-33E336F57489}" destId="{82ECC3FD-243E-489D-830A-A888FBA3723F}" srcOrd="0" destOrd="0" presId="urn:microsoft.com/office/officeart/2008/layout/AlternatingPictureBlocks"/>
    <dgm:cxn modelId="{388051CB-96EB-43A4-AD64-B500D50A7EF2}" type="presParOf" srcId="{B0CA80AD-4C54-41A6-A189-33E336F57489}" destId="{F75FF412-966C-41F1-9D5E-EC9466218D2A}" srcOrd="1" destOrd="0" presId="urn:microsoft.com/office/officeart/2008/layout/AlternatingPictureBlocks"/>
    <dgm:cxn modelId="{04039BD6-45C6-4E1A-A0DE-4257C573E415}" type="presParOf" srcId="{27D5F67F-94A0-4C7F-A7F7-8C608EC22CAB}" destId="{37D0FA66-19B7-4B61-8DCB-80B12BB90652}" srcOrd="1" destOrd="0" presId="urn:microsoft.com/office/officeart/2008/layout/AlternatingPictureBlocks"/>
    <dgm:cxn modelId="{295FC7E7-57D3-4979-960C-3F9C7C3A88FF}" type="presParOf" srcId="{27D5F67F-94A0-4C7F-A7F7-8C608EC22CAB}" destId="{C8F45FB7-CC6B-4C7F-A2B6-478C193FEAC2}" srcOrd="2" destOrd="0" presId="urn:microsoft.com/office/officeart/2008/layout/AlternatingPictureBlocks"/>
    <dgm:cxn modelId="{F8789EDB-3D18-4388-B76A-E082C8B14CAC}" type="presParOf" srcId="{C8F45FB7-CC6B-4C7F-A2B6-478C193FEAC2}" destId="{E129373A-7029-4078-9E06-0060DF011D89}" srcOrd="0" destOrd="0" presId="urn:microsoft.com/office/officeart/2008/layout/AlternatingPictureBlocks"/>
    <dgm:cxn modelId="{423FAD22-F461-40AE-88F7-A336C0BA860B}" type="presParOf" srcId="{C8F45FB7-CC6B-4C7F-A2B6-478C193FEAC2}" destId="{1EA4582F-F1C6-41CE-9715-AFC0DE331CC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98DAD8-2EC3-4EE4-88C0-EDD16CE50C5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For adult sex trafficking survivors</a:t>
          </a:r>
        </a:p>
      </dgm:t>
    </dgm:pt>
    <dgm:pt modelId="{FC2688E2-270E-4D04-B875-CB524C04FC36}" type="parTrans" cxnId="{D0FF1DEC-7AF7-4431-922F-CFDD6878FCF4}">
      <dgm:prSet/>
      <dgm:spPr/>
      <dgm:t>
        <a:bodyPr/>
        <a:lstStyle/>
        <a:p>
          <a:endParaRPr lang="en-US"/>
        </a:p>
      </dgm:t>
    </dgm:pt>
    <dgm:pt modelId="{824E0763-6B28-4DFD-9289-E4DF3D71E7BB}" type="sibTrans" cxnId="{D0FF1DEC-7AF7-4431-922F-CFDD6878FCF4}">
      <dgm:prSet/>
      <dgm:spPr/>
      <dgm:t>
        <a:bodyPr/>
        <a:lstStyle/>
        <a:p>
          <a:endParaRPr lang="en-US"/>
        </a:p>
      </dgm:t>
    </dgm:pt>
    <dgm:pt modelId="{2AA06B3B-04C7-4919-A337-52335C6DC37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Psychoeducation about trafficking, trauma bonds, and cycle of violence</a:t>
          </a:r>
        </a:p>
      </dgm:t>
    </dgm:pt>
    <dgm:pt modelId="{BB09FB53-D1D3-4A7A-A7BD-EC01B635A7F0}" type="parTrans" cxnId="{4EC791BD-1082-4AED-B27C-8EE3C8C1A242}">
      <dgm:prSet/>
      <dgm:spPr/>
      <dgm:t>
        <a:bodyPr/>
        <a:lstStyle/>
        <a:p>
          <a:endParaRPr lang="en-US"/>
        </a:p>
      </dgm:t>
    </dgm:pt>
    <dgm:pt modelId="{F6794805-D3D7-49F7-BCD9-1D97FDCC1C7C}" type="sibTrans" cxnId="{4EC791BD-1082-4AED-B27C-8EE3C8C1A242}">
      <dgm:prSet/>
      <dgm:spPr/>
      <dgm:t>
        <a:bodyPr/>
        <a:lstStyle/>
        <a:p>
          <a:endParaRPr lang="en-US"/>
        </a:p>
      </dgm:t>
    </dgm:pt>
    <dgm:pt modelId="{207DCBCE-EF78-4688-B4E1-0451231436B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Exploring family roles, family secrets, and types of familial abuse</a:t>
          </a:r>
        </a:p>
      </dgm:t>
    </dgm:pt>
    <dgm:pt modelId="{11D92606-2D50-4B3A-B3DE-0D164C77BE14}" type="parTrans" cxnId="{4DC7BB54-9D28-4CA1-B05E-DBB8699FF2AD}">
      <dgm:prSet/>
      <dgm:spPr/>
      <dgm:t>
        <a:bodyPr/>
        <a:lstStyle/>
        <a:p>
          <a:endParaRPr lang="en-US"/>
        </a:p>
      </dgm:t>
    </dgm:pt>
    <dgm:pt modelId="{2B366ECD-3EDE-45D3-A0CB-0C70FEBDF65C}" type="sibTrans" cxnId="{4DC7BB54-9D28-4CA1-B05E-DBB8699FF2AD}">
      <dgm:prSet/>
      <dgm:spPr/>
      <dgm:t>
        <a:bodyPr/>
        <a:lstStyle/>
        <a:p>
          <a:endParaRPr lang="en-US"/>
        </a:p>
      </dgm:t>
    </dgm:pt>
    <dgm:pt modelId="{E690D97E-ECBD-48D8-8F2A-8904D695126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Exploring grief and trauma</a:t>
          </a:r>
        </a:p>
      </dgm:t>
    </dgm:pt>
    <dgm:pt modelId="{BE63A50E-D0D8-4FC6-B555-A97AC5D82F0B}" type="parTrans" cxnId="{39B0F5C9-A9CA-4602-BAD4-468B1A77DABF}">
      <dgm:prSet/>
      <dgm:spPr/>
      <dgm:t>
        <a:bodyPr/>
        <a:lstStyle/>
        <a:p>
          <a:endParaRPr lang="en-US"/>
        </a:p>
      </dgm:t>
    </dgm:pt>
    <dgm:pt modelId="{F6719B43-FB36-494F-904A-44CECB733CF7}" type="sibTrans" cxnId="{39B0F5C9-A9CA-4602-BAD4-468B1A77DABF}">
      <dgm:prSet/>
      <dgm:spPr/>
      <dgm:t>
        <a:bodyPr/>
        <a:lstStyle/>
        <a:p>
          <a:endParaRPr lang="en-US"/>
        </a:p>
      </dgm:t>
    </dgm:pt>
    <dgm:pt modelId="{7C1724EC-A666-47F4-94DB-C9438403514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Establishing healthy boundaries</a:t>
          </a:r>
        </a:p>
      </dgm:t>
    </dgm:pt>
    <dgm:pt modelId="{A9E5EFD5-89B1-45AD-85A3-57F7A41CB368}" type="parTrans" cxnId="{146C1F37-9A70-40B5-BC0B-409427608DE7}">
      <dgm:prSet/>
      <dgm:spPr/>
      <dgm:t>
        <a:bodyPr/>
        <a:lstStyle/>
        <a:p>
          <a:endParaRPr lang="en-US"/>
        </a:p>
      </dgm:t>
    </dgm:pt>
    <dgm:pt modelId="{2196794F-F01F-4734-8931-90C80B7AFF99}" type="sibTrans" cxnId="{146C1F37-9A70-40B5-BC0B-409427608DE7}">
      <dgm:prSet/>
      <dgm:spPr/>
      <dgm:t>
        <a:bodyPr/>
        <a:lstStyle/>
        <a:p>
          <a:endParaRPr lang="en-US"/>
        </a:p>
      </dgm:t>
    </dgm:pt>
    <dgm:pt modelId="{3A14CD77-94D3-4643-BFD7-3A20B9F4379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Exploring Values and Identity</a:t>
          </a:r>
        </a:p>
      </dgm:t>
    </dgm:pt>
    <dgm:pt modelId="{A9C40486-1C26-4CC5-845F-12B257C98526}" type="parTrans" cxnId="{F0257B77-FD99-4B00-9CB6-43CD31C9AA00}">
      <dgm:prSet/>
      <dgm:spPr/>
      <dgm:t>
        <a:bodyPr/>
        <a:lstStyle/>
        <a:p>
          <a:endParaRPr lang="en-US"/>
        </a:p>
      </dgm:t>
    </dgm:pt>
    <dgm:pt modelId="{DFEB361C-60AD-4C53-B04A-A10C47BD4060}" type="sibTrans" cxnId="{F0257B77-FD99-4B00-9CB6-43CD31C9AA00}">
      <dgm:prSet/>
      <dgm:spPr/>
      <dgm:t>
        <a:bodyPr/>
        <a:lstStyle/>
        <a:p>
          <a:endParaRPr lang="en-US"/>
        </a:p>
      </dgm:t>
    </dgm:pt>
    <dgm:pt modelId="{5EBB85F8-D0DE-40BF-86A5-6D5B4892D80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Addressing self-harm</a:t>
          </a:r>
        </a:p>
      </dgm:t>
    </dgm:pt>
    <dgm:pt modelId="{846072B0-84F6-4050-B4B7-B06E6CA8A8A6}" type="parTrans" cxnId="{F205080D-63B1-4B94-B617-F1B340340CAE}">
      <dgm:prSet/>
      <dgm:spPr/>
      <dgm:t>
        <a:bodyPr/>
        <a:lstStyle/>
        <a:p>
          <a:endParaRPr lang="en-US"/>
        </a:p>
      </dgm:t>
    </dgm:pt>
    <dgm:pt modelId="{910B35F7-316C-460F-B6D1-D1FA82D25E0F}" type="sibTrans" cxnId="{F205080D-63B1-4B94-B617-F1B340340CAE}">
      <dgm:prSet/>
      <dgm:spPr/>
      <dgm:t>
        <a:bodyPr/>
        <a:lstStyle/>
        <a:p>
          <a:endParaRPr lang="en-US"/>
        </a:p>
      </dgm:t>
    </dgm:pt>
    <dgm:pt modelId="{167543F4-6FDA-419C-B1C6-2FE34DEEF0FF}" type="pres">
      <dgm:prSet presAssocID="{3B236D6D-31D9-4035-AD43-193515566E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14229-2722-4E5F-8C6B-CC5C3BA51802}" type="pres">
      <dgm:prSet presAssocID="{A898DAD8-2EC3-4EE4-88C0-EDD16CE50C5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12C94-2265-406C-A312-2F59531D991E}" type="pres">
      <dgm:prSet presAssocID="{824E0763-6B28-4DFD-9289-E4DF3D71E7BB}" presName="spacer" presStyleCnt="0"/>
      <dgm:spPr/>
    </dgm:pt>
    <dgm:pt modelId="{6AF30970-69F3-4836-8192-2BD8DEE4775A}" type="pres">
      <dgm:prSet presAssocID="{2AA06B3B-04C7-4919-A337-52335C6DC37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9402D-E4AA-4647-8B0A-04D248A4CBF7}" type="pres">
      <dgm:prSet presAssocID="{F6794805-D3D7-49F7-BCD9-1D97FDCC1C7C}" presName="spacer" presStyleCnt="0"/>
      <dgm:spPr/>
    </dgm:pt>
    <dgm:pt modelId="{1C87A8FB-7AC2-4AEE-B1A5-0CB7559C614B}" type="pres">
      <dgm:prSet presAssocID="{207DCBCE-EF78-4688-B4E1-0451231436B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0FCC1-2640-4249-A38C-EA823D736D86}" type="pres">
      <dgm:prSet presAssocID="{2B366ECD-3EDE-45D3-A0CB-0C70FEBDF65C}" presName="spacer" presStyleCnt="0"/>
      <dgm:spPr/>
    </dgm:pt>
    <dgm:pt modelId="{F175D52C-D719-4BFD-91D0-6D66397BE353}" type="pres">
      <dgm:prSet presAssocID="{5EBB85F8-D0DE-40BF-86A5-6D5B4892D80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5CDC9-3704-43D4-9914-72DB4A154F91}" type="pres">
      <dgm:prSet presAssocID="{910B35F7-316C-460F-B6D1-D1FA82D25E0F}" presName="spacer" presStyleCnt="0"/>
      <dgm:spPr/>
    </dgm:pt>
    <dgm:pt modelId="{C390DDA9-CE84-4C71-8D5E-FB3EA201F2FD}" type="pres">
      <dgm:prSet presAssocID="{E690D97E-ECBD-48D8-8F2A-8904D6951264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26AC4-ACE7-48F7-8FF7-F89BD5EABCC9}" type="pres">
      <dgm:prSet presAssocID="{F6719B43-FB36-494F-904A-44CECB733CF7}" presName="spacer" presStyleCnt="0"/>
      <dgm:spPr/>
    </dgm:pt>
    <dgm:pt modelId="{BFD04CA7-296B-4C02-BB3E-00C37D598CA1}" type="pres">
      <dgm:prSet presAssocID="{7C1724EC-A666-47F4-94DB-C9438403514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BA9588-0D99-46A4-8DEB-4E6289A12B1B}" type="pres">
      <dgm:prSet presAssocID="{2196794F-F01F-4734-8931-90C80B7AFF99}" presName="spacer" presStyleCnt="0"/>
      <dgm:spPr/>
    </dgm:pt>
    <dgm:pt modelId="{1E52250A-9BA8-4A3C-90FC-C4132B274973}" type="pres">
      <dgm:prSet presAssocID="{3A14CD77-94D3-4643-BFD7-3A20B9F4379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5B4AC7-1C29-4392-AD81-68EB1A6FB1B6}" type="presOf" srcId="{A898DAD8-2EC3-4EE4-88C0-EDD16CE50C5B}" destId="{ABD14229-2722-4E5F-8C6B-CC5C3BA51802}" srcOrd="0" destOrd="0" presId="urn:microsoft.com/office/officeart/2005/8/layout/vList2"/>
    <dgm:cxn modelId="{39B0F5C9-A9CA-4602-BAD4-468B1A77DABF}" srcId="{3B236D6D-31D9-4035-AD43-193515566E8E}" destId="{E690D97E-ECBD-48D8-8F2A-8904D6951264}" srcOrd="4" destOrd="0" parTransId="{BE63A50E-D0D8-4FC6-B555-A97AC5D82F0B}" sibTransId="{F6719B43-FB36-494F-904A-44CECB733CF7}"/>
    <dgm:cxn modelId="{4EC791BD-1082-4AED-B27C-8EE3C8C1A242}" srcId="{3B236D6D-31D9-4035-AD43-193515566E8E}" destId="{2AA06B3B-04C7-4919-A337-52335C6DC371}" srcOrd="1" destOrd="0" parTransId="{BB09FB53-D1D3-4A7A-A7BD-EC01B635A7F0}" sibTransId="{F6794805-D3D7-49F7-BCD9-1D97FDCC1C7C}"/>
    <dgm:cxn modelId="{D0FF1DEC-7AF7-4431-922F-CFDD6878FCF4}" srcId="{3B236D6D-31D9-4035-AD43-193515566E8E}" destId="{A898DAD8-2EC3-4EE4-88C0-EDD16CE50C5B}" srcOrd="0" destOrd="0" parTransId="{FC2688E2-270E-4D04-B875-CB524C04FC36}" sibTransId="{824E0763-6B28-4DFD-9289-E4DF3D71E7BB}"/>
    <dgm:cxn modelId="{0C1DA040-011F-408B-9F1F-333DF5FFA04E}" type="presOf" srcId="{2AA06B3B-04C7-4919-A337-52335C6DC371}" destId="{6AF30970-69F3-4836-8192-2BD8DEE4775A}" srcOrd="0" destOrd="0" presId="urn:microsoft.com/office/officeart/2005/8/layout/vList2"/>
    <dgm:cxn modelId="{A8264CD4-E837-4920-B48E-6DDC0174C9F1}" type="presOf" srcId="{E690D97E-ECBD-48D8-8F2A-8904D6951264}" destId="{C390DDA9-CE84-4C71-8D5E-FB3EA201F2FD}" srcOrd="0" destOrd="0" presId="urn:microsoft.com/office/officeart/2005/8/layout/vList2"/>
    <dgm:cxn modelId="{3D53959D-104D-4D9F-A095-9C5DD7EAA078}" type="presOf" srcId="{7C1724EC-A666-47F4-94DB-C9438403514D}" destId="{BFD04CA7-296B-4C02-BB3E-00C37D598CA1}" srcOrd="0" destOrd="0" presId="urn:microsoft.com/office/officeart/2005/8/layout/vList2"/>
    <dgm:cxn modelId="{66CB63E0-8E94-4003-B9AC-812B2A20CBA5}" type="presOf" srcId="{3A14CD77-94D3-4643-BFD7-3A20B9F43793}" destId="{1E52250A-9BA8-4A3C-90FC-C4132B274973}" srcOrd="0" destOrd="0" presId="urn:microsoft.com/office/officeart/2005/8/layout/vList2"/>
    <dgm:cxn modelId="{54BA0101-2773-4F38-BD80-C41B523C091C}" type="presOf" srcId="{3B236D6D-31D9-4035-AD43-193515566E8E}" destId="{167543F4-6FDA-419C-B1C6-2FE34DEEF0FF}" srcOrd="0" destOrd="0" presId="urn:microsoft.com/office/officeart/2005/8/layout/vList2"/>
    <dgm:cxn modelId="{146C1F37-9A70-40B5-BC0B-409427608DE7}" srcId="{3B236D6D-31D9-4035-AD43-193515566E8E}" destId="{7C1724EC-A666-47F4-94DB-C9438403514D}" srcOrd="5" destOrd="0" parTransId="{A9E5EFD5-89B1-45AD-85A3-57F7A41CB368}" sibTransId="{2196794F-F01F-4734-8931-90C80B7AFF99}"/>
    <dgm:cxn modelId="{F0257B77-FD99-4B00-9CB6-43CD31C9AA00}" srcId="{3B236D6D-31D9-4035-AD43-193515566E8E}" destId="{3A14CD77-94D3-4643-BFD7-3A20B9F43793}" srcOrd="6" destOrd="0" parTransId="{A9C40486-1C26-4CC5-845F-12B257C98526}" sibTransId="{DFEB361C-60AD-4C53-B04A-A10C47BD4060}"/>
    <dgm:cxn modelId="{9E83A27D-A4F7-42B2-AF8D-44E86E865AAF}" type="presOf" srcId="{207DCBCE-EF78-4688-B4E1-0451231436B1}" destId="{1C87A8FB-7AC2-4AEE-B1A5-0CB7559C614B}" srcOrd="0" destOrd="0" presId="urn:microsoft.com/office/officeart/2005/8/layout/vList2"/>
    <dgm:cxn modelId="{4DC7BB54-9D28-4CA1-B05E-DBB8699FF2AD}" srcId="{3B236D6D-31D9-4035-AD43-193515566E8E}" destId="{207DCBCE-EF78-4688-B4E1-0451231436B1}" srcOrd="2" destOrd="0" parTransId="{11D92606-2D50-4B3A-B3DE-0D164C77BE14}" sibTransId="{2B366ECD-3EDE-45D3-A0CB-0C70FEBDF65C}"/>
    <dgm:cxn modelId="{81A2EC8F-9CCB-45C8-8AB4-6223418E022E}" type="presOf" srcId="{5EBB85F8-D0DE-40BF-86A5-6D5B4892D803}" destId="{F175D52C-D719-4BFD-91D0-6D66397BE353}" srcOrd="0" destOrd="0" presId="urn:microsoft.com/office/officeart/2005/8/layout/vList2"/>
    <dgm:cxn modelId="{F205080D-63B1-4B94-B617-F1B340340CAE}" srcId="{3B236D6D-31D9-4035-AD43-193515566E8E}" destId="{5EBB85F8-D0DE-40BF-86A5-6D5B4892D803}" srcOrd="3" destOrd="0" parTransId="{846072B0-84F6-4050-B4B7-B06E6CA8A8A6}" sibTransId="{910B35F7-316C-460F-B6D1-D1FA82D25E0F}"/>
    <dgm:cxn modelId="{9D0381EC-6648-4F6A-8587-195563B2A786}" type="presParOf" srcId="{167543F4-6FDA-419C-B1C6-2FE34DEEF0FF}" destId="{ABD14229-2722-4E5F-8C6B-CC5C3BA51802}" srcOrd="0" destOrd="0" presId="urn:microsoft.com/office/officeart/2005/8/layout/vList2"/>
    <dgm:cxn modelId="{8A3F9175-40CA-4DC2-85C8-5DFAA0220B1A}" type="presParOf" srcId="{167543F4-6FDA-419C-B1C6-2FE34DEEF0FF}" destId="{47E12C94-2265-406C-A312-2F59531D991E}" srcOrd="1" destOrd="0" presId="urn:microsoft.com/office/officeart/2005/8/layout/vList2"/>
    <dgm:cxn modelId="{DA3D0AD9-B347-45FC-B428-3AE8EB386D64}" type="presParOf" srcId="{167543F4-6FDA-419C-B1C6-2FE34DEEF0FF}" destId="{6AF30970-69F3-4836-8192-2BD8DEE4775A}" srcOrd="2" destOrd="0" presId="urn:microsoft.com/office/officeart/2005/8/layout/vList2"/>
    <dgm:cxn modelId="{34E4FE02-63B5-44A5-B0BE-53DD75FB18B5}" type="presParOf" srcId="{167543F4-6FDA-419C-B1C6-2FE34DEEF0FF}" destId="{38C9402D-E4AA-4647-8B0A-04D248A4CBF7}" srcOrd="3" destOrd="0" presId="urn:microsoft.com/office/officeart/2005/8/layout/vList2"/>
    <dgm:cxn modelId="{DDE1F414-66AD-4880-9879-FCCF500E6729}" type="presParOf" srcId="{167543F4-6FDA-419C-B1C6-2FE34DEEF0FF}" destId="{1C87A8FB-7AC2-4AEE-B1A5-0CB7559C614B}" srcOrd="4" destOrd="0" presId="urn:microsoft.com/office/officeart/2005/8/layout/vList2"/>
    <dgm:cxn modelId="{88D9F03D-DFDF-4D89-83C9-6206D7CC7C90}" type="presParOf" srcId="{167543F4-6FDA-419C-B1C6-2FE34DEEF0FF}" destId="{48F0FCC1-2640-4249-A38C-EA823D736D86}" srcOrd="5" destOrd="0" presId="urn:microsoft.com/office/officeart/2005/8/layout/vList2"/>
    <dgm:cxn modelId="{8728C36E-350B-400A-9469-3FE672B0208E}" type="presParOf" srcId="{167543F4-6FDA-419C-B1C6-2FE34DEEF0FF}" destId="{F175D52C-D719-4BFD-91D0-6D66397BE353}" srcOrd="6" destOrd="0" presId="urn:microsoft.com/office/officeart/2005/8/layout/vList2"/>
    <dgm:cxn modelId="{9EBDE12D-29C5-4569-9051-2B296E5511D0}" type="presParOf" srcId="{167543F4-6FDA-419C-B1C6-2FE34DEEF0FF}" destId="{EA55CDC9-3704-43D4-9914-72DB4A154F91}" srcOrd="7" destOrd="0" presId="urn:microsoft.com/office/officeart/2005/8/layout/vList2"/>
    <dgm:cxn modelId="{5F98C89B-1625-455A-A637-41D9CEAD499C}" type="presParOf" srcId="{167543F4-6FDA-419C-B1C6-2FE34DEEF0FF}" destId="{C390DDA9-CE84-4C71-8D5E-FB3EA201F2FD}" srcOrd="8" destOrd="0" presId="urn:microsoft.com/office/officeart/2005/8/layout/vList2"/>
    <dgm:cxn modelId="{B9FB0D9A-6AFF-45A0-A77A-6265571ADED0}" type="presParOf" srcId="{167543F4-6FDA-419C-B1C6-2FE34DEEF0FF}" destId="{54B26AC4-ACE7-48F7-8FF7-F89BD5EABCC9}" srcOrd="9" destOrd="0" presId="urn:microsoft.com/office/officeart/2005/8/layout/vList2"/>
    <dgm:cxn modelId="{D14B585F-CC56-4FB3-AF3C-6A1006B0AF7D}" type="presParOf" srcId="{167543F4-6FDA-419C-B1C6-2FE34DEEF0FF}" destId="{BFD04CA7-296B-4C02-BB3E-00C37D598CA1}" srcOrd="10" destOrd="0" presId="urn:microsoft.com/office/officeart/2005/8/layout/vList2"/>
    <dgm:cxn modelId="{3C9D9B19-93EF-4E9D-A652-FED4026D3A73}" type="presParOf" srcId="{167543F4-6FDA-419C-B1C6-2FE34DEEF0FF}" destId="{0CBA9588-0D99-46A4-8DEB-4E6289A12B1B}" srcOrd="11" destOrd="0" presId="urn:microsoft.com/office/officeart/2005/8/layout/vList2"/>
    <dgm:cxn modelId="{0E3F2689-274F-4029-8F06-306389E8768F}" type="presParOf" srcId="{167543F4-6FDA-419C-B1C6-2FE34DEEF0FF}" destId="{1E52250A-9BA8-4A3C-90FC-C4132B27497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pictureOrgChart+Icon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4AB632-C63C-4C09-9618-01BA284CDDEF}">
      <dgm:prSet/>
      <dgm:spPr/>
      <dgm:t>
        <a:bodyPr/>
        <a:lstStyle/>
        <a:p>
          <a:pPr rtl="0"/>
          <a:r>
            <a:rPr lang="en-US" dirty="0"/>
            <a:t>To provide compassionate, trauma-informed, culturally</a:t>
          </a:r>
          <a:r>
            <a:rPr lang="en-US" baseline="0" dirty="0"/>
            <a:t> sensitive, LGBTQ affirming, age-appropriate, gender-responsive</a:t>
          </a:r>
          <a:r>
            <a:rPr lang="en-US" dirty="0"/>
            <a:t> services to anyone whose life has been touched by sexual or domestic violence or other crimes regardless of financial or immigration status.</a:t>
          </a:r>
        </a:p>
      </dgm:t>
    </dgm:pt>
    <dgm:pt modelId="{45976E11-8B43-4E40-A1FB-D5FD70E8AA67}" type="parTrans" cxnId="{A4E452AC-34C4-41A8-B88E-4B7EEF5433F8}">
      <dgm:prSet/>
      <dgm:spPr/>
      <dgm:t>
        <a:bodyPr/>
        <a:lstStyle/>
        <a:p>
          <a:endParaRPr lang="en-US"/>
        </a:p>
      </dgm:t>
    </dgm:pt>
    <dgm:pt modelId="{6CB578B2-47EF-495F-9803-1755022D9958}" type="sibTrans" cxnId="{A4E452AC-34C4-41A8-B88E-4B7EEF5433F8}">
      <dgm:prSet/>
      <dgm:spPr/>
      <dgm:t>
        <a:bodyPr/>
        <a:lstStyle/>
        <a:p>
          <a:endParaRPr lang="en-US"/>
        </a:p>
      </dgm:t>
    </dgm:pt>
    <dgm:pt modelId="{BABC7685-ACF5-4526-BA0A-3A56E24DC1E7}" type="pres">
      <dgm:prSet presAssocID="{3B236D6D-31D9-4035-AD43-193515566E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740B40-D218-42F7-9CC4-CE32AAFADA60}" type="pres">
      <dgm:prSet presAssocID="{CE4AB632-C63C-4C09-9618-01BA284CDDEF}" presName="hierRoot1" presStyleCnt="0">
        <dgm:presLayoutVars>
          <dgm:hierBranch val="init"/>
        </dgm:presLayoutVars>
      </dgm:prSet>
      <dgm:spPr/>
    </dgm:pt>
    <dgm:pt modelId="{04DD7023-33CC-49C2-BF35-CAD1B683F627}" type="pres">
      <dgm:prSet presAssocID="{CE4AB632-C63C-4C09-9618-01BA284CDDEF}" presName="rootComposite1" presStyleCnt="0"/>
      <dgm:spPr/>
    </dgm:pt>
    <dgm:pt modelId="{EEF56EC5-1E13-4BC7-A75F-4896DE029138}" type="pres">
      <dgm:prSet presAssocID="{CE4AB632-C63C-4C09-9618-01BA284CDDE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1E2F25-2CCE-42F7-B031-1069FFD77CA5}" type="pres">
      <dgm:prSet presAssocID="{CE4AB632-C63C-4C09-9618-01BA284CDDEF}" presName="rootPict1" presStyleLbl="alignImgPlace1" presStyleIdx="0" presStyleCnt="1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74B7C21-69B0-4539-B856-39B143B15577}" type="pres">
      <dgm:prSet presAssocID="{CE4AB632-C63C-4C09-9618-01BA284CDDE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A3DD939-056F-4562-A9AC-6B98EBEFB50B}" type="pres">
      <dgm:prSet presAssocID="{CE4AB632-C63C-4C09-9618-01BA284CDDEF}" presName="hierChild2" presStyleCnt="0"/>
      <dgm:spPr/>
    </dgm:pt>
    <dgm:pt modelId="{D8A2422A-7980-4BED-A6D0-2CB37EB937CE}" type="pres">
      <dgm:prSet presAssocID="{CE4AB632-C63C-4C09-9618-01BA284CDDEF}" presName="hierChild3" presStyleCnt="0"/>
      <dgm:spPr/>
    </dgm:pt>
  </dgm:ptLst>
  <dgm:cxnLst>
    <dgm:cxn modelId="{0DEB4275-0B64-4B54-BB3A-178A6B325156}" type="presOf" srcId="{CE4AB632-C63C-4C09-9618-01BA284CDDEF}" destId="{EEF56EC5-1E13-4BC7-A75F-4896DE029138}" srcOrd="0" destOrd="0" presId="urn:microsoft.com/office/officeart/2005/8/layout/pictureOrgChart+Icon"/>
    <dgm:cxn modelId="{9F6FC078-A247-4388-A9B3-195059587CB1}" type="presOf" srcId="{3B236D6D-31D9-4035-AD43-193515566E8E}" destId="{BABC7685-ACF5-4526-BA0A-3A56E24DC1E7}" srcOrd="0" destOrd="0" presId="urn:microsoft.com/office/officeart/2005/8/layout/pictureOrgChart+Icon"/>
    <dgm:cxn modelId="{A4E452AC-34C4-41A8-B88E-4B7EEF5433F8}" srcId="{3B236D6D-31D9-4035-AD43-193515566E8E}" destId="{CE4AB632-C63C-4C09-9618-01BA284CDDEF}" srcOrd="0" destOrd="0" parTransId="{45976E11-8B43-4E40-A1FB-D5FD70E8AA67}" sibTransId="{6CB578B2-47EF-495F-9803-1755022D9958}"/>
    <dgm:cxn modelId="{6C907116-01FE-4F62-AD57-08B24A28ACBC}" type="presOf" srcId="{CE4AB632-C63C-4C09-9618-01BA284CDDEF}" destId="{174B7C21-69B0-4539-B856-39B143B15577}" srcOrd="1" destOrd="0" presId="urn:microsoft.com/office/officeart/2005/8/layout/pictureOrgChart+Icon"/>
    <dgm:cxn modelId="{237F08B9-3F58-473B-80D1-D45A67902AEE}" type="presParOf" srcId="{BABC7685-ACF5-4526-BA0A-3A56E24DC1E7}" destId="{F7740B40-D218-42F7-9CC4-CE32AAFADA60}" srcOrd="0" destOrd="0" presId="urn:microsoft.com/office/officeart/2005/8/layout/pictureOrgChart+Icon"/>
    <dgm:cxn modelId="{A985B70E-A45B-404B-AEE7-CD205BC506D8}" type="presParOf" srcId="{F7740B40-D218-42F7-9CC4-CE32AAFADA60}" destId="{04DD7023-33CC-49C2-BF35-CAD1B683F627}" srcOrd="0" destOrd="0" presId="urn:microsoft.com/office/officeart/2005/8/layout/pictureOrgChart+Icon"/>
    <dgm:cxn modelId="{20370A34-00F4-4737-9327-B9EAD9B1D4F3}" type="presParOf" srcId="{04DD7023-33CC-49C2-BF35-CAD1B683F627}" destId="{EEF56EC5-1E13-4BC7-A75F-4896DE029138}" srcOrd="0" destOrd="0" presId="urn:microsoft.com/office/officeart/2005/8/layout/pictureOrgChart+Icon"/>
    <dgm:cxn modelId="{822858B4-A9B1-4CE7-9835-9DBE7C342BB0}" type="presParOf" srcId="{04DD7023-33CC-49C2-BF35-CAD1B683F627}" destId="{3A1E2F25-2CCE-42F7-B031-1069FFD77CA5}" srcOrd="1" destOrd="0" presId="urn:microsoft.com/office/officeart/2005/8/layout/pictureOrgChart+Icon"/>
    <dgm:cxn modelId="{57897880-643F-4702-9677-E01F3B790695}" type="presParOf" srcId="{04DD7023-33CC-49C2-BF35-CAD1B683F627}" destId="{174B7C21-69B0-4539-B856-39B143B15577}" srcOrd="2" destOrd="0" presId="urn:microsoft.com/office/officeart/2005/8/layout/pictureOrgChart+Icon"/>
    <dgm:cxn modelId="{CF89064E-F215-4075-BCF5-544798472BCA}" type="presParOf" srcId="{F7740B40-D218-42F7-9CC4-CE32AAFADA60}" destId="{2A3DD939-056F-4562-A9AC-6B98EBEFB50B}" srcOrd="1" destOrd="0" presId="urn:microsoft.com/office/officeart/2005/8/layout/pictureOrgChart+Icon"/>
    <dgm:cxn modelId="{DBDF384A-1675-49E3-BA81-505C5124F7A3}" type="presParOf" srcId="{F7740B40-D218-42F7-9CC4-CE32AAFADA60}" destId="{D8A2422A-7980-4BED-A6D0-2CB37EB937CE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/>
      <dgm:spPr/>
      <dgm:t>
        <a:bodyPr/>
        <a:lstStyle/>
        <a:p>
          <a:pPr rtl="0"/>
          <a:r>
            <a:rPr lang="en-US" dirty="0"/>
            <a:t>Attendance at tabling events and community collaborative meetings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6F3E0E45-BCD3-4CAB-9D2D-B8A01D0C5840}">
      <dgm:prSet/>
      <dgm:spPr/>
      <dgm:t>
        <a:bodyPr/>
        <a:lstStyle/>
        <a:p>
          <a:pPr rtl="0"/>
          <a:r>
            <a:rPr lang="en-US" dirty="0"/>
            <a:t>Free community presentations</a:t>
          </a:r>
        </a:p>
      </dgm:t>
    </dgm:pt>
    <dgm:pt modelId="{4C9819B2-A4CB-47DA-88FA-774E98F58496}" type="parTrans" cxnId="{BE30C5E3-BB7D-4307-A68F-1D5FF56664F7}">
      <dgm:prSet/>
      <dgm:spPr/>
      <dgm:t>
        <a:bodyPr/>
        <a:lstStyle/>
        <a:p>
          <a:endParaRPr lang="en-US"/>
        </a:p>
      </dgm:t>
    </dgm:pt>
    <dgm:pt modelId="{D41C9018-4B9F-44A6-953F-E8D03F0B6668}" type="sibTrans" cxnId="{BE30C5E3-BB7D-4307-A68F-1D5FF56664F7}">
      <dgm:prSet/>
      <dgm:spPr/>
      <dgm:t>
        <a:bodyPr/>
        <a:lstStyle/>
        <a:p>
          <a:endParaRPr lang="en-US"/>
        </a:p>
      </dgm:t>
    </dgm:pt>
    <dgm:pt modelId="{4ACCB12A-6350-4D55-B6B7-C335B71FBD53}">
      <dgm:prSet/>
      <dgm:spPr/>
      <dgm:t>
        <a:bodyPr/>
        <a:lstStyle/>
        <a:p>
          <a:pPr rtl="0"/>
          <a:r>
            <a:rPr lang="en-US" dirty="0"/>
            <a:t>Internship programs for Bachelor, Masters, and Doctoral Level Students</a:t>
          </a:r>
        </a:p>
      </dgm:t>
    </dgm:pt>
    <dgm:pt modelId="{37BDCDB2-421D-43ED-8203-B12859654557}" type="parTrans" cxnId="{ECCC398F-3283-487C-82EB-037A51DE5CD2}">
      <dgm:prSet/>
      <dgm:spPr/>
      <dgm:t>
        <a:bodyPr/>
        <a:lstStyle/>
        <a:p>
          <a:endParaRPr lang="en-US"/>
        </a:p>
      </dgm:t>
    </dgm:pt>
    <dgm:pt modelId="{8D2DBD7B-0B17-4237-87EB-C4238281E81F}" type="sibTrans" cxnId="{ECCC398F-3283-487C-82EB-037A51DE5CD2}">
      <dgm:prSet/>
      <dgm:spPr/>
      <dgm:t>
        <a:bodyPr/>
        <a:lstStyle/>
        <a:p>
          <a:endParaRPr lang="en-US"/>
        </a:p>
      </dgm:t>
    </dgm:pt>
    <dgm:pt modelId="{080AEA20-F4A5-402D-9354-81B970F98191}" type="pres">
      <dgm:prSet presAssocID="{3B236D6D-31D9-4035-AD43-193515566E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4F9210-89BC-4B64-932D-FE4C8834E279}" type="pres">
      <dgm:prSet presAssocID="{5B29A707-B27D-4DFD-A4C7-F291D2D87E6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AE04D-BFE4-4B4F-B234-FF07449B284C}" type="pres">
      <dgm:prSet presAssocID="{E3896C03-BD3A-47CC-AA06-A6DCAB5281D4}" presName="sibTrans" presStyleCnt="0"/>
      <dgm:spPr/>
    </dgm:pt>
    <dgm:pt modelId="{4958E4D9-BD0F-4782-94C1-C3CE6AC9B5B4}" type="pres">
      <dgm:prSet presAssocID="{6F3E0E45-BCD3-4CAB-9D2D-B8A01D0C58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E5F15-9CB5-4471-BC61-1A726C1D9DE4}" type="pres">
      <dgm:prSet presAssocID="{D41C9018-4B9F-44A6-953F-E8D03F0B6668}" presName="sibTrans" presStyleCnt="0"/>
      <dgm:spPr/>
    </dgm:pt>
    <dgm:pt modelId="{9BB34A38-C97E-419B-8745-F3989F79CE94}" type="pres">
      <dgm:prSet presAssocID="{4ACCB12A-6350-4D55-B6B7-C335B71FBD5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3E1A95-82C4-4060-AB0D-86D907DB2FC4}" type="presOf" srcId="{3B236D6D-31D9-4035-AD43-193515566E8E}" destId="{080AEA20-F4A5-402D-9354-81B970F98191}" srcOrd="0" destOrd="0" presId="urn:microsoft.com/office/officeart/2005/8/layout/default"/>
    <dgm:cxn modelId="{00A24EE7-87F9-4377-827A-8081E8DF7D73}" type="presOf" srcId="{6F3E0E45-BCD3-4CAB-9D2D-B8A01D0C5840}" destId="{4958E4D9-BD0F-4782-94C1-C3CE6AC9B5B4}" srcOrd="0" destOrd="0" presId="urn:microsoft.com/office/officeart/2005/8/layout/default"/>
    <dgm:cxn modelId="{BE30C5E3-BB7D-4307-A68F-1D5FF56664F7}" srcId="{3B236D6D-31D9-4035-AD43-193515566E8E}" destId="{6F3E0E45-BCD3-4CAB-9D2D-B8A01D0C5840}" srcOrd="1" destOrd="0" parTransId="{4C9819B2-A4CB-47DA-88FA-774E98F58496}" sibTransId="{D41C9018-4B9F-44A6-953F-E8D03F0B6668}"/>
    <dgm:cxn modelId="{CC9D0754-0B4F-49D9-865A-DB646DA984B9}" type="presOf" srcId="{4ACCB12A-6350-4D55-B6B7-C335B71FBD53}" destId="{9BB34A38-C97E-419B-8745-F3989F79CE94}" srcOrd="0" destOrd="0" presId="urn:microsoft.com/office/officeart/2005/8/layout/default"/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ECCC398F-3283-487C-82EB-037A51DE5CD2}" srcId="{3B236D6D-31D9-4035-AD43-193515566E8E}" destId="{4ACCB12A-6350-4D55-B6B7-C335B71FBD53}" srcOrd="2" destOrd="0" parTransId="{37BDCDB2-421D-43ED-8203-B12859654557}" sibTransId="{8D2DBD7B-0B17-4237-87EB-C4238281E81F}"/>
    <dgm:cxn modelId="{2AAFF0BC-6427-40AC-B186-734FAD215C3C}" type="presOf" srcId="{5B29A707-B27D-4DFD-A4C7-F291D2D87E60}" destId="{054F9210-89BC-4B64-932D-FE4C8834E279}" srcOrd="0" destOrd="0" presId="urn:microsoft.com/office/officeart/2005/8/layout/default"/>
    <dgm:cxn modelId="{78336817-9334-44E1-94CA-825915EBF7DE}" type="presParOf" srcId="{080AEA20-F4A5-402D-9354-81B970F98191}" destId="{054F9210-89BC-4B64-932D-FE4C8834E279}" srcOrd="0" destOrd="0" presId="urn:microsoft.com/office/officeart/2005/8/layout/default"/>
    <dgm:cxn modelId="{EB3B8E42-E931-4C56-BC49-BA7CB7A8C942}" type="presParOf" srcId="{080AEA20-F4A5-402D-9354-81B970F98191}" destId="{498AE04D-BFE4-4B4F-B234-FF07449B284C}" srcOrd="1" destOrd="0" presId="urn:microsoft.com/office/officeart/2005/8/layout/default"/>
    <dgm:cxn modelId="{6B82E871-DF45-4019-91FD-3616C7F60677}" type="presParOf" srcId="{080AEA20-F4A5-402D-9354-81B970F98191}" destId="{4958E4D9-BD0F-4782-94C1-C3CE6AC9B5B4}" srcOrd="2" destOrd="0" presId="urn:microsoft.com/office/officeart/2005/8/layout/default"/>
    <dgm:cxn modelId="{38EC1ACC-8A1B-4F9E-8B0C-0A1FC15CA19A}" type="presParOf" srcId="{080AEA20-F4A5-402D-9354-81B970F98191}" destId="{542E5F15-9CB5-4471-BC61-1A726C1D9DE4}" srcOrd="3" destOrd="0" presId="urn:microsoft.com/office/officeart/2005/8/layout/default"/>
    <dgm:cxn modelId="{8FE36184-59FC-4D2F-BDB1-F419ED584EE3}" type="presParOf" srcId="{080AEA20-F4A5-402D-9354-81B970F98191}" destId="{9BB34A38-C97E-419B-8745-F3989F79CE9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diagrams.loki3.com/Bracke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/>
      <dgm:spPr/>
      <dgm:t>
        <a:bodyPr/>
        <a:lstStyle/>
        <a:p>
          <a:pPr rtl="0"/>
          <a:r>
            <a:rPr lang="en-US" dirty="0"/>
            <a:t>Annual awareness event for SV/DV co-hosted with Arizona State University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CA702900-CB24-4C1F-BC20-EBAF4ACFD69D}" type="pres">
      <dgm:prSet presAssocID="{3B236D6D-31D9-4035-AD43-193515566E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932E92-CD36-4F85-B4E0-881E96CED7F0}" type="pres">
      <dgm:prSet presAssocID="{5B29A707-B27D-4DFD-A4C7-F291D2D87E60}" presName="linNode" presStyleCnt="0"/>
      <dgm:spPr/>
    </dgm:pt>
    <dgm:pt modelId="{7B01AB78-18EE-456F-B5F0-103DD29F821D}" type="pres">
      <dgm:prSet presAssocID="{5B29A707-B27D-4DFD-A4C7-F291D2D87E60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C2168-BD60-4472-B649-8D0C7A3722FE}" type="pres">
      <dgm:prSet presAssocID="{5B29A707-B27D-4DFD-A4C7-F291D2D87E60}" presName="bracket" presStyleLbl="parChTrans1D1" presStyleIdx="0" presStyleCnt="1"/>
      <dgm:spPr/>
    </dgm:pt>
    <dgm:pt modelId="{48F6AC05-621A-4070-A4D5-595F28045182}" type="pres">
      <dgm:prSet presAssocID="{5B29A707-B27D-4DFD-A4C7-F291D2D87E60}" presName="spH" presStyleCnt="0"/>
      <dgm:spPr/>
    </dgm:pt>
  </dgm:ptLst>
  <dgm:cxnLst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C4FF7E70-9E11-4734-8576-FDFA79B85F1C}" type="presOf" srcId="{5B29A707-B27D-4DFD-A4C7-F291D2D87E60}" destId="{7B01AB78-18EE-456F-B5F0-103DD29F821D}" srcOrd="0" destOrd="0" presId="urn:diagrams.loki3.com/BracketList"/>
    <dgm:cxn modelId="{96D16EB5-A1E3-4490-A4F4-14CFFAF7B917}" type="presOf" srcId="{3B236D6D-31D9-4035-AD43-193515566E8E}" destId="{CA702900-CB24-4C1F-BC20-EBAF4ACFD69D}" srcOrd="0" destOrd="0" presId="urn:diagrams.loki3.com/BracketList"/>
    <dgm:cxn modelId="{F512F57A-E86F-441B-8074-D110C1273269}" type="presParOf" srcId="{CA702900-CB24-4C1F-BC20-EBAF4ACFD69D}" destId="{08932E92-CD36-4F85-B4E0-881E96CED7F0}" srcOrd="0" destOrd="0" presId="urn:diagrams.loki3.com/BracketList"/>
    <dgm:cxn modelId="{1D839709-A6D8-4366-B3EE-B1BBF5321621}" type="presParOf" srcId="{08932E92-CD36-4F85-B4E0-881E96CED7F0}" destId="{7B01AB78-18EE-456F-B5F0-103DD29F821D}" srcOrd="0" destOrd="0" presId="urn:diagrams.loki3.com/BracketList"/>
    <dgm:cxn modelId="{F65EA56A-AEA6-464B-8D2C-8E08F79A512C}" type="presParOf" srcId="{08932E92-CD36-4F85-B4E0-881E96CED7F0}" destId="{33BC2168-BD60-4472-B649-8D0C7A3722FE}" srcOrd="1" destOrd="0" presId="urn:diagrams.loki3.com/BracketList"/>
    <dgm:cxn modelId="{90AE6932-1F35-41B8-B049-502370A477F6}" type="presParOf" srcId="{08932E92-CD36-4F85-B4E0-881E96CED7F0}" destId="{48F6AC05-621A-4070-A4D5-595F28045182}" srcOrd="2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 custT="1"/>
      <dgm:spPr/>
      <dgm:t>
        <a:bodyPr/>
        <a:lstStyle/>
        <a:p>
          <a:pPr rtl="0"/>
          <a:r>
            <a:rPr lang="en-US" sz="2000" dirty="0"/>
            <a:t>How do I refer a survivor?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FE3E7722-503F-4106-84EB-601C4BEB576B}">
      <dgm:prSet custT="1"/>
      <dgm:spPr/>
      <dgm:t>
        <a:bodyPr/>
        <a:lstStyle/>
        <a:p>
          <a:pPr rtl="0"/>
          <a:r>
            <a:rPr lang="en-US" sz="2000" dirty="0"/>
            <a:t>Have them call our 24-hour hotline at 480.736.4949</a:t>
          </a:r>
        </a:p>
      </dgm:t>
    </dgm:pt>
    <dgm:pt modelId="{DFB74FA3-4A4B-4892-B61A-34E9ED250F22}" type="parTrans" cxnId="{EC156FFB-88F7-41E8-9339-E14E0FD2687D}">
      <dgm:prSet/>
      <dgm:spPr/>
      <dgm:t>
        <a:bodyPr/>
        <a:lstStyle/>
        <a:p>
          <a:endParaRPr lang="en-US"/>
        </a:p>
      </dgm:t>
    </dgm:pt>
    <dgm:pt modelId="{1A099ED8-4913-464B-B357-1B752F4E809F}" type="sibTrans" cxnId="{EC156FFB-88F7-41E8-9339-E14E0FD2687D}">
      <dgm:prSet/>
      <dgm:spPr/>
      <dgm:t>
        <a:bodyPr/>
        <a:lstStyle/>
        <a:p>
          <a:endParaRPr lang="en-US"/>
        </a:p>
      </dgm:t>
    </dgm:pt>
    <dgm:pt modelId="{EC15C502-D7DF-4458-9EC3-7241347AD87B}">
      <dgm:prSet custT="1"/>
      <dgm:spPr/>
      <dgm:t>
        <a:bodyPr/>
        <a:lstStyle/>
        <a:p>
          <a:pPr rtl="0"/>
          <a:r>
            <a:rPr lang="en-US" sz="2000" dirty="0"/>
            <a:t>How can I get involved with Take Back the Night or THS?</a:t>
          </a:r>
        </a:p>
      </dgm:t>
    </dgm:pt>
    <dgm:pt modelId="{9860BF15-19BC-48F6-BD55-BD157885ED1A}" type="parTrans" cxnId="{1FD40DC1-4332-4A9C-BD97-EFCA7D945B6F}">
      <dgm:prSet/>
      <dgm:spPr/>
      <dgm:t>
        <a:bodyPr/>
        <a:lstStyle/>
        <a:p>
          <a:endParaRPr lang="en-US"/>
        </a:p>
      </dgm:t>
    </dgm:pt>
    <dgm:pt modelId="{ECA7B61B-59F4-45A2-9BB3-10D9D141D717}" type="sibTrans" cxnId="{1FD40DC1-4332-4A9C-BD97-EFCA7D945B6F}">
      <dgm:prSet/>
      <dgm:spPr/>
      <dgm:t>
        <a:bodyPr/>
        <a:lstStyle/>
        <a:p>
          <a:endParaRPr lang="en-US"/>
        </a:p>
      </dgm:t>
    </dgm:pt>
    <dgm:pt modelId="{8DDCA93A-0095-4DD1-86FA-AE3BE18A6979}">
      <dgm:prSet custT="1"/>
      <dgm:spPr/>
      <dgm:t>
        <a:bodyPr/>
        <a:lstStyle/>
        <a:p>
          <a:pPr rtl="0"/>
          <a:r>
            <a:rPr lang="en-US" sz="2000" dirty="0"/>
            <a:t>Email Liesl.Lang@LaFrontera-EMPACT.org</a:t>
          </a:r>
        </a:p>
      </dgm:t>
    </dgm:pt>
    <dgm:pt modelId="{EB05FC8E-FAC7-47A7-BB70-2C4DEAF9EE26}" type="parTrans" cxnId="{0C6010AB-C9F0-4A35-9733-A5D53F3BE756}">
      <dgm:prSet/>
      <dgm:spPr/>
      <dgm:t>
        <a:bodyPr/>
        <a:lstStyle/>
        <a:p>
          <a:endParaRPr lang="en-US"/>
        </a:p>
      </dgm:t>
    </dgm:pt>
    <dgm:pt modelId="{770657FE-D504-4141-B39F-05EA82CF882A}" type="sibTrans" cxnId="{0C6010AB-C9F0-4A35-9733-A5D53F3BE756}">
      <dgm:prSet/>
      <dgm:spPr/>
      <dgm:t>
        <a:bodyPr/>
        <a:lstStyle/>
        <a:p>
          <a:endParaRPr lang="en-US"/>
        </a:p>
      </dgm:t>
    </dgm:pt>
    <dgm:pt modelId="{6AA5366D-0D9B-41FF-AD98-683CA25C08EB}" type="pres">
      <dgm:prSet presAssocID="{3B236D6D-31D9-4035-AD43-193515566E8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C85775-A1D6-4CD3-A691-6D1B2D0B07C2}" type="pres">
      <dgm:prSet presAssocID="{5B29A707-B27D-4DFD-A4C7-F291D2D87E60}" presName="linNode" presStyleCnt="0"/>
      <dgm:spPr/>
    </dgm:pt>
    <dgm:pt modelId="{CEF4EFA0-ECCD-44C3-8F0A-872A9997561D}" type="pres">
      <dgm:prSet presAssocID="{5B29A707-B27D-4DFD-A4C7-F291D2D87E60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C841B-63FA-4E33-A009-2CA4AF2D7430}" type="pres">
      <dgm:prSet presAssocID="{5B29A707-B27D-4DFD-A4C7-F291D2D87E60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36505-F1A4-4685-A7FB-DBE47EAFC1B2}" type="pres">
      <dgm:prSet presAssocID="{E3896C03-BD3A-47CC-AA06-A6DCAB5281D4}" presName="spacing" presStyleCnt="0"/>
      <dgm:spPr/>
    </dgm:pt>
    <dgm:pt modelId="{AE2E1FFF-2D5A-4420-9DBF-F7ABE4E59140}" type="pres">
      <dgm:prSet presAssocID="{EC15C502-D7DF-4458-9EC3-7241347AD87B}" presName="linNode" presStyleCnt="0"/>
      <dgm:spPr/>
    </dgm:pt>
    <dgm:pt modelId="{A2B061BC-7A15-4B95-BEDB-EF3CF68C82BD}" type="pres">
      <dgm:prSet presAssocID="{EC15C502-D7DF-4458-9EC3-7241347AD87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0D4F6-5BBF-4504-BCA3-67A0E307DF88}" type="pres">
      <dgm:prSet presAssocID="{EC15C502-D7DF-4458-9EC3-7241347AD87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72DF1C-837D-4778-9C85-E1C0345B9F7C}" type="presOf" srcId="{8DDCA93A-0095-4DD1-86FA-AE3BE18A6979}" destId="{6E30D4F6-5BBF-4504-BCA3-67A0E307DF88}" srcOrd="0" destOrd="0" presId="urn:microsoft.com/office/officeart/2005/8/layout/vList6"/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0806C8CD-9BF0-447E-AA4A-D466CEC8A60D}" type="presOf" srcId="{FE3E7722-503F-4106-84EB-601C4BEB576B}" destId="{B18C841B-63FA-4E33-A009-2CA4AF2D7430}" srcOrd="0" destOrd="0" presId="urn:microsoft.com/office/officeart/2005/8/layout/vList6"/>
    <dgm:cxn modelId="{EC156FFB-88F7-41E8-9339-E14E0FD2687D}" srcId="{5B29A707-B27D-4DFD-A4C7-F291D2D87E60}" destId="{FE3E7722-503F-4106-84EB-601C4BEB576B}" srcOrd="0" destOrd="0" parTransId="{DFB74FA3-4A4B-4892-B61A-34E9ED250F22}" sibTransId="{1A099ED8-4913-464B-B357-1B752F4E809F}"/>
    <dgm:cxn modelId="{4988BF70-EECF-4F2F-AEEE-D4F4577C1DBB}" type="presOf" srcId="{3B236D6D-31D9-4035-AD43-193515566E8E}" destId="{6AA5366D-0D9B-41FF-AD98-683CA25C08EB}" srcOrd="0" destOrd="0" presId="urn:microsoft.com/office/officeart/2005/8/layout/vList6"/>
    <dgm:cxn modelId="{1FD40DC1-4332-4A9C-BD97-EFCA7D945B6F}" srcId="{3B236D6D-31D9-4035-AD43-193515566E8E}" destId="{EC15C502-D7DF-4458-9EC3-7241347AD87B}" srcOrd="1" destOrd="0" parTransId="{9860BF15-19BC-48F6-BD55-BD157885ED1A}" sibTransId="{ECA7B61B-59F4-45A2-9BB3-10D9D141D717}"/>
    <dgm:cxn modelId="{54E357BE-AF53-43D2-9470-37C0D3DAAB36}" type="presOf" srcId="{5B29A707-B27D-4DFD-A4C7-F291D2D87E60}" destId="{CEF4EFA0-ECCD-44C3-8F0A-872A9997561D}" srcOrd="0" destOrd="0" presId="urn:microsoft.com/office/officeart/2005/8/layout/vList6"/>
    <dgm:cxn modelId="{49134220-3490-4395-BC6A-559582A877A3}" type="presOf" srcId="{EC15C502-D7DF-4458-9EC3-7241347AD87B}" destId="{A2B061BC-7A15-4B95-BEDB-EF3CF68C82BD}" srcOrd="0" destOrd="0" presId="urn:microsoft.com/office/officeart/2005/8/layout/vList6"/>
    <dgm:cxn modelId="{0C6010AB-C9F0-4A35-9733-A5D53F3BE756}" srcId="{EC15C502-D7DF-4458-9EC3-7241347AD87B}" destId="{8DDCA93A-0095-4DD1-86FA-AE3BE18A6979}" srcOrd="0" destOrd="0" parTransId="{EB05FC8E-FAC7-47A7-BB70-2C4DEAF9EE26}" sibTransId="{770657FE-D504-4141-B39F-05EA82CF882A}"/>
    <dgm:cxn modelId="{528F104E-1B91-4BC4-A302-47EF350FC66A}" type="presParOf" srcId="{6AA5366D-0D9B-41FF-AD98-683CA25C08EB}" destId="{F6C85775-A1D6-4CD3-A691-6D1B2D0B07C2}" srcOrd="0" destOrd="0" presId="urn:microsoft.com/office/officeart/2005/8/layout/vList6"/>
    <dgm:cxn modelId="{BD0BC462-A9DB-4AF0-BECB-8C4A1621CA24}" type="presParOf" srcId="{F6C85775-A1D6-4CD3-A691-6D1B2D0B07C2}" destId="{CEF4EFA0-ECCD-44C3-8F0A-872A9997561D}" srcOrd="0" destOrd="0" presId="urn:microsoft.com/office/officeart/2005/8/layout/vList6"/>
    <dgm:cxn modelId="{2D989554-E8BF-4059-9A15-E3F1D4C6F9AE}" type="presParOf" srcId="{F6C85775-A1D6-4CD3-A691-6D1B2D0B07C2}" destId="{B18C841B-63FA-4E33-A009-2CA4AF2D7430}" srcOrd="1" destOrd="0" presId="urn:microsoft.com/office/officeart/2005/8/layout/vList6"/>
    <dgm:cxn modelId="{C3FF15AB-2A62-4FC3-9A9F-BDA3E93E2FDF}" type="presParOf" srcId="{6AA5366D-0D9B-41FF-AD98-683CA25C08EB}" destId="{28636505-F1A4-4685-A7FB-DBE47EAFC1B2}" srcOrd="1" destOrd="0" presId="urn:microsoft.com/office/officeart/2005/8/layout/vList6"/>
    <dgm:cxn modelId="{09868AB6-DB03-4E73-A777-5C026A701699}" type="presParOf" srcId="{6AA5366D-0D9B-41FF-AD98-683CA25C08EB}" destId="{AE2E1FFF-2D5A-4420-9DBF-F7ABE4E59140}" srcOrd="2" destOrd="0" presId="urn:microsoft.com/office/officeart/2005/8/layout/vList6"/>
    <dgm:cxn modelId="{29E5162D-78AD-4583-B766-DCB5B1B8E3DA}" type="presParOf" srcId="{AE2E1FFF-2D5A-4420-9DBF-F7ABE4E59140}" destId="{A2B061BC-7A15-4B95-BEDB-EF3CF68C82BD}" srcOrd="0" destOrd="0" presId="urn:microsoft.com/office/officeart/2005/8/layout/vList6"/>
    <dgm:cxn modelId="{C1FE7138-4202-45E3-B22F-0FF61E8C5E77}" type="presParOf" srcId="{AE2E1FFF-2D5A-4420-9DBF-F7ABE4E59140}" destId="{6E30D4F6-5BBF-4504-BCA3-67A0E307DF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Everyone is doing the best they can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0F73CC3C-0ADD-48C5-907C-0C53596B1F8C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Clients are the experts</a:t>
          </a:r>
        </a:p>
      </dgm:t>
    </dgm:pt>
    <dgm:pt modelId="{EB68C739-3153-488C-87BF-3AAF3F8BC237}" type="parTrans" cxnId="{3A9E1877-5D21-4728-8265-5FFD20172619}">
      <dgm:prSet/>
      <dgm:spPr/>
      <dgm:t>
        <a:bodyPr/>
        <a:lstStyle/>
        <a:p>
          <a:endParaRPr lang="en-US"/>
        </a:p>
      </dgm:t>
    </dgm:pt>
    <dgm:pt modelId="{18C7C704-9D7E-494D-B998-DFC16239ADCD}" type="sibTrans" cxnId="{3A9E1877-5D21-4728-8265-5FFD20172619}">
      <dgm:prSet/>
      <dgm:spPr/>
      <dgm:t>
        <a:bodyPr/>
        <a:lstStyle/>
        <a:p>
          <a:endParaRPr lang="en-US"/>
        </a:p>
      </dgm:t>
    </dgm:pt>
    <dgm:pt modelId="{491ED1BF-BBE0-47E8-9AE1-A4EEC5C69354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Their approach has helped them survive</a:t>
          </a:r>
        </a:p>
      </dgm:t>
    </dgm:pt>
    <dgm:pt modelId="{EA3CDFEC-215D-404A-8866-FCD081DE80D2}" type="parTrans" cxnId="{FB4ECB74-C774-4C85-B90C-C6DE4A1884B8}">
      <dgm:prSet/>
      <dgm:spPr/>
      <dgm:t>
        <a:bodyPr/>
        <a:lstStyle/>
        <a:p>
          <a:endParaRPr lang="en-US"/>
        </a:p>
      </dgm:t>
    </dgm:pt>
    <dgm:pt modelId="{000C578C-92A9-473C-A12E-93FBB19A77ED}" type="sibTrans" cxnId="{FB4ECB74-C774-4C85-B90C-C6DE4A1884B8}">
      <dgm:prSet/>
      <dgm:spPr/>
      <dgm:t>
        <a:bodyPr/>
        <a:lstStyle/>
        <a:p>
          <a:endParaRPr lang="en-US"/>
        </a:p>
      </dgm:t>
    </dgm:pt>
    <dgm:pt modelId="{61A82CE6-6DBF-40D0-B5B2-3ECDBF1B8EF6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Victims are courageous for reaching out for help</a:t>
          </a:r>
        </a:p>
      </dgm:t>
    </dgm:pt>
    <dgm:pt modelId="{3665C116-35CB-434B-9C61-1E10E7E329F2}" type="parTrans" cxnId="{DC96CC8F-37F8-4EB8-ABB1-530432F65D5D}">
      <dgm:prSet/>
      <dgm:spPr/>
      <dgm:t>
        <a:bodyPr/>
        <a:lstStyle/>
        <a:p>
          <a:endParaRPr lang="en-US"/>
        </a:p>
      </dgm:t>
    </dgm:pt>
    <dgm:pt modelId="{5968D30D-A53A-4724-A5BA-9DC48DBBB77B}" type="sibTrans" cxnId="{DC96CC8F-37F8-4EB8-ABB1-530432F65D5D}">
      <dgm:prSet/>
      <dgm:spPr/>
      <dgm:t>
        <a:bodyPr/>
        <a:lstStyle/>
        <a:p>
          <a:endParaRPr lang="en-US"/>
        </a:p>
      </dgm:t>
    </dgm:pt>
    <dgm:pt modelId="{473D0BA2-E6E8-4799-B4F3-7EB36E741982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Safety is built through respectful care</a:t>
          </a:r>
        </a:p>
      </dgm:t>
    </dgm:pt>
    <dgm:pt modelId="{BF798F54-48AE-449A-AA53-46EB92054C93}" type="parTrans" cxnId="{0A506D66-7320-47E7-9DE3-6D0DB4720ED3}">
      <dgm:prSet/>
      <dgm:spPr/>
      <dgm:t>
        <a:bodyPr/>
        <a:lstStyle/>
        <a:p>
          <a:endParaRPr lang="en-US"/>
        </a:p>
      </dgm:t>
    </dgm:pt>
    <dgm:pt modelId="{A09AD6B9-CCA6-48C5-A830-55B0857BB703}" type="sibTrans" cxnId="{0A506D66-7320-47E7-9DE3-6D0DB4720ED3}">
      <dgm:prSet/>
      <dgm:spPr/>
      <dgm:t>
        <a:bodyPr/>
        <a:lstStyle/>
        <a:p>
          <a:endParaRPr lang="en-US"/>
        </a:p>
      </dgm:t>
    </dgm:pt>
    <dgm:pt modelId="{13A61CCE-01F6-4727-B2CA-75777E04FADB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It is an HONOR to serve</a:t>
          </a:r>
        </a:p>
      </dgm:t>
    </dgm:pt>
    <dgm:pt modelId="{58317D35-B744-4ACF-BF7D-548E1D5B1BB1}" type="parTrans" cxnId="{AD02D4AD-D905-4916-82A4-C2CBDFF83699}">
      <dgm:prSet/>
      <dgm:spPr/>
      <dgm:t>
        <a:bodyPr/>
        <a:lstStyle/>
        <a:p>
          <a:endParaRPr lang="en-US"/>
        </a:p>
      </dgm:t>
    </dgm:pt>
    <dgm:pt modelId="{957D5A0F-AF59-4914-B71D-8074009979EE}" type="sibTrans" cxnId="{AD02D4AD-D905-4916-82A4-C2CBDFF83699}">
      <dgm:prSet/>
      <dgm:spPr/>
      <dgm:t>
        <a:bodyPr/>
        <a:lstStyle/>
        <a:p>
          <a:endParaRPr lang="en-US"/>
        </a:p>
      </dgm:t>
    </dgm:pt>
    <dgm:pt modelId="{978D84BB-038A-4453-AB34-12911A77DA0A}" type="pres">
      <dgm:prSet presAssocID="{3B236D6D-31D9-4035-AD43-193515566E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E30AAA-F17A-4F88-BB09-60FC1D6CF1EB}" type="pres">
      <dgm:prSet presAssocID="{5B29A707-B27D-4DFD-A4C7-F291D2D87E6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A675B-E12F-4A22-A9CB-18AEB427BF20}" type="pres">
      <dgm:prSet presAssocID="{E3896C03-BD3A-47CC-AA06-A6DCAB5281D4}" presName="sibTrans" presStyleCnt="0"/>
      <dgm:spPr/>
    </dgm:pt>
    <dgm:pt modelId="{50F2B068-CF0C-471C-A0BE-53D2E7EAA026}" type="pres">
      <dgm:prSet presAssocID="{491ED1BF-BBE0-47E8-9AE1-A4EEC5C6935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5E73F-B91B-49BA-8073-5C982FC5197F}" type="pres">
      <dgm:prSet presAssocID="{000C578C-92A9-473C-A12E-93FBB19A77ED}" presName="sibTrans" presStyleCnt="0"/>
      <dgm:spPr/>
    </dgm:pt>
    <dgm:pt modelId="{3B7A0BD1-7DB5-4FDE-A8C9-47FC4E23B8BE}" type="pres">
      <dgm:prSet presAssocID="{0F73CC3C-0ADD-48C5-907C-0C53596B1F8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D5B66-A3EB-4782-9AB1-D020C738EE67}" type="pres">
      <dgm:prSet presAssocID="{18C7C704-9D7E-494D-B998-DFC16239ADCD}" presName="sibTrans" presStyleCnt="0"/>
      <dgm:spPr/>
    </dgm:pt>
    <dgm:pt modelId="{EFE01CD1-C950-406B-82B6-A93C600AB1BC}" type="pres">
      <dgm:prSet presAssocID="{473D0BA2-E6E8-4799-B4F3-7EB36E74198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548BB-B26B-4D8A-918C-BB60AE283FC1}" type="pres">
      <dgm:prSet presAssocID="{A09AD6B9-CCA6-48C5-A830-55B0857BB703}" presName="sibTrans" presStyleCnt="0"/>
      <dgm:spPr/>
    </dgm:pt>
    <dgm:pt modelId="{6999798F-C1CA-41BB-9516-1661BF1E4105}" type="pres">
      <dgm:prSet presAssocID="{61A82CE6-6DBF-40D0-B5B2-3ECDBF1B8EF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06F0E-C2F0-4EB6-A1C9-2D1DFCB23781}" type="pres">
      <dgm:prSet presAssocID="{5968D30D-A53A-4724-A5BA-9DC48DBBB77B}" presName="sibTrans" presStyleCnt="0"/>
      <dgm:spPr/>
    </dgm:pt>
    <dgm:pt modelId="{5DAE006E-9250-4DBB-8C0C-D4B1F8CA5F6B}" type="pres">
      <dgm:prSet presAssocID="{13A61CCE-01F6-4727-B2CA-75777E04FAD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E55D99-9199-47BA-A069-17335BF871B7}" type="presOf" srcId="{5B29A707-B27D-4DFD-A4C7-F291D2D87E60}" destId="{E8E30AAA-F17A-4F88-BB09-60FC1D6CF1EB}" srcOrd="0" destOrd="0" presId="urn:microsoft.com/office/officeart/2005/8/layout/default"/>
    <dgm:cxn modelId="{76C1723A-BA13-4EF8-A9FE-129F393A1277}" type="presOf" srcId="{491ED1BF-BBE0-47E8-9AE1-A4EEC5C69354}" destId="{50F2B068-CF0C-471C-A0BE-53D2E7EAA026}" srcOrd="0" destOrd="0" presId="urn:microsoft.com/office/officeart/2005/8/layout/default"/>
    <dgm:cxn modelId="{1AC4DAFD-9928-40EA-9995-4FED36761FD9}" type="presOf" srcId="{473D0BA2-E6E8-4799-B4F3-7EB36E741982}" destId="{EFE01CD1-C950-406B-82B6-A93C600AB1BC}" srcOrd="0" destOrd="0" presId="urn:microsoft.com/office/officeart/2005/8/layout/default"/>
    <dgm:cxn modelId="{AD02D4AD-D905-4916-82A4-C2CBDFF83699}" srcId="{3B236D6D-31D9-4035-AD43-193515566E8E}" destId="{13A61CCE-01F6-4727-B2CA-75777E04FADB}" srcOrd="5" destOrd="0" parTransId="{58317D35-B744-4ACF-BF7D-548E1D5B1BB1}" sibTransId="{957D5A0F-AF59-4914-B71D-8074009979EE}"/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E345AFDF-2D61-400C-894F-6A02D301AB15}" type="presOf" srcId="{3B236D6D-31D9-4035-AD43-193515566E8E}" destId="{978D84BB-038A-4453-AB34-12911A77DA0A}" srcOrd="0" destOrd="0" presId="urn:microsoft.com/office/officeart/2005/8/layout/default"/>
    <dgm:cxn modelId="{1DA44676-4ABD-4B6B-921A-505B5C5930EB}" type="presOf" srcId="{61A82CE6-6DBF-40D0-B5B2-3ECDBF1B8EF6}" destId="{6999798F-C1CA-41BB-9516-1661BF1E4105}" srcOrd="0" destOrd="0" presId="urn:microsoft.com/office/officeart/2005/8/layout/default"/>
    <dgm:cxn modelId="{3A9E1877-5D21-4728-8265-5FFD20172619}" srcId="{3B236D6D-31D9-4035-AD43-193515566E8E}" destId="{0F73CC3C-0ADD-48C5-907C-0C53596B1F8C}" srcOrd="2" destOrd="0" parTransId="{EB68C739-3153-488C-87BF-3AAF3F8BC237}" sibTransId="{18C7C704-9D7E-494D-B998-DFC16239ADCD}"/>
    <dgm:cxn modelId="{FB4ECB74-C774-4C85-B90C-C6DE4A1884B8}" srcId="{3B236D6D-31D9-4035-AD43-193515566E8E}" destId="{491ED1BF-BBE0-47E8-9AE1-A4EEC5C69354}" srcOrd="1" destOrd="0" parTransId="{EA3CDFEC-215D-404A-8866-FCD081DE80D2}" sibTransId="{000C578C-92A9-473C-A12E-93FBB19A77ED}"/>
    <dgm:cxn modelId="{DC96CC8F-37F8-4EB8-ABB1-530432F65D5D}" srcId="{3B236D6D-31D9-4035-AD43-193515566E8E}" destId="{61A82CE6-6DBF-40D0-B5B2-3ECDBF1B8EF6}" srcOrd="4" destOrd="0" parTransId="{3665C116-35CB-434B-9C61-1E10E7E329F2}" sibTransId="{5968D30D-A53A-4724-A5BA-9DC48DBBB77B}"/>
    <dgm:cxn modelId="{0A506D66-7320-47E7-9DE3-6D0DB4720ED3}" srcId="{3B236D6D-31D9-4035-AD43-193515566E8E}" destId="{473D0BA2-E6E8-4799-B4F3-7EB36E741982}" srcOrd="3" destOrd="0" parTransId="{BF798F54-48AE-449A-AA53-46EB92054C93}" sibTransId="{A09AD6B9-CCA6-48C5-A830-55B0857BB703}"/>
    <dgm:cxn modelId="{00165E0C-CFFE-4CC7-AB50-8722E0BCF539}" type="presOf" srcId="{0F73CC3C-0ADD-48C5-907C-0C53596B1F8C}" destId="{3B7A0BD1-7DB5-4FDE-A8C9-47FC4E23B8BE}" srcOrd="0" destOrd="0" presId="urn:microsoft.com/office/officeart/2005/8/layout/default"/>
    <dgm:cxn modelId="{D45A4B6D-2CB1-4CE4-AD64-D531CA63167D}" type="presOf" srcId="{13A61CCE-01F6-4727-B2CA-75777E04FADB}" destId="{5DAE006E-9250-4DBB-8C0C-D4B1F8CA5F6B}" srcOrd="0" destOrd="0" presId="urn:microsoft.com/office/officeart/2005/8/layout/default"/>
    <dgm:cxn modelId="{E06AD767-FE00-4B6A-9074-32A5F6D1C0E1}" type="presParOf" srcId="{978D84BB-038A-4453-AB34-12911A77DA0A}" destId="{E8E30AAA-F17A-4F88-BB09-60FC1D6CF1EB}" srcOrd="0" destOrd="0" presId="urn:microsoft.com/office/officeart/2005/8/layout/default"/>
    <dgm:cxn modelId="{160CD065-68DC-4278-A2BD-9420F072FE18}" type="presParOf" srcId="{978D84BB-038A-4453-AB34-12911A77DA0A}" destId="{F61A675B-E12F-4A22-A9CB-18AEB427BF20}" srcOrd="1" destOrd="0" presId="urn:microsoft.com/office/officeart/2005/8/layout/default"/>
    <dgm:cxn modelId="{71CE7170-6A35-46A9-987B-601C90197716}" type="presParOf" srcId="{978D84BB-038A-4453-AB34-12911A77DA0A}" destId="{50F2B068-CF0C-471C-A0BE-53D2E7EAA026}" srcOrd="2" destOrd="0" presId="urn:microsoft.com/office/officeart/2005/8/layout/default"/>
    <dgm:cxn modelId="{C517D39E-23B6-4C28-982E-80A17ABF955B}" type="presParOf" srcId="{978D84BB-038A-4453-AB34-12911A77DA0A}" destId="{F1F5E73F-B91B-49BA-8073-5C982FC5197F}" srcOrd="3" destOrd="0" presId="urn:microsoft.com/office/officeart/2005/8/layout/default"/>
    <dgm:cxn modelId="{92E674E4-D6F4-4B61-86C5-9A4E362A0D45}" type="presParOf" srcId="{978D84BB-038A-4453-AB34-12911A77DA0A}" destId="{3B7A0BD1-7DB5-4FDE-A8C9-47FC4E23B8BE}" srcOrd="4" destOrd="0" presId="urn:microsoft.com/office/officeart/2005/8/layout/default"/>
    <dgm:cxn modelId="{5CF17B02-4305-4C8A-ACC8-6C3C2DE50968}" type="presParOf" srcId="{978D84BB-038A-4453-AB34-12911A77DA0A}" destId="{08CD5B66-A3EB-4782-9AB1-D020C738EE67}" srcOrd="5" destOrd="0" presId="urn:microsoft.com/office/officeart/2005/8/layout/default"/>
    <dgm:cxn modelId="{3E6AED75-661A-4DF1-9DA1-334002DA542F}" type="presParOf" srcId="{978D84BB-038A-4453-AB34-12911A77DA0A}" destId="{EFE01CD1-C950-406B-82B6-A93C600AB1BC}" srcOrd="6" destOrd="0" presId="urn:microsoft.com/office/officeart/2005/8/layout/default"/>
    <dgm:cxn modelId="{249D4F84-F934-49F0-955C-10BBCADF58AC}" type="presParOf" srcId="{978D84BB-038A-4453-AB34-12911A77DA0A}" destId="{D9D548BB-B26B-4D8A-918C-BB60AE283FC1}" srcOrd="7" destOrd="0" presId="urn:microsoft.com/office/officeart/2005/8/layout/default"/>
    <dgm:cxn modelId="{CECA27CD-B5B3-44F0-BAE4-436926AF8ED5}" type="presParOf" srcId="{978D84BB-038A-4453-AB34-12911A77DA0A}" destId="{6999798F-C1CA-41BB-9516-1661BF1E4105}" srcOrd="8" destOrd="0" presId="urn:microsoft.com/office/officeart/2005/8/layout/default"/>
    <dgm:cxn modelId="{47A1F765-7B76-454B-8BD4-6A959D0F0838}" type="presParOf" srcId="{978D84BB-038A-4453-AB34-12911A77DA0A}" destId="{95506F0E-C2F0-4EB6-A1C9-2D1DFCB23781}" srcOrd="9" destOrd="0" presId="urn:microsoft.com/office/officeart/2005/8/layout/default"/>
    <dgm:cxn modelId="{E4980794-C87A-45C2-B033-63F98D008E43}" type="presParOf" srcId="{978D84BB-038A-4453-AB34-12911A77DA0A}" destId="{5DAE006E-9250-4DBB-8C0C-D4B1F8CA5F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hProcess7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83C11-0AD3-484A-A1B0-39B3FED2B616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Arial Rounded MT Bold" panose="020F0704030504030204" pitchFamily="34" charset="0"/>
            </a:rPr>
            <a:t>Most Common:</a:t>
          </a:r>
          <a:endParaRPr lang="en-US" dirty="0">
            <a:solidFill>
              <a:schemeClr val="tx1"/>
            </a:solidFill>
          </a:endParaRPr>
        </a:p>
      </dgm:t>
    </dgm:pt>
    <dgm:pt modelId="{BC9A1A53-8A4F-4728-880E-DFCEC9B87AC4}" type="parTrans" cxnId="{78B1B916-7EA0-49A8-93BC-2475D048CA00}">
      <dgm:prSet/>
      <dgm:spPr/>
      <dgm:t>
        <a:bodyPr/>
        <a:lstStyle/>
        <a:p>
          <a:endParaRPr lang="en-US"/>
        </a:p>
      </dgm:t>
    </dgm:pt>
    <dgm:pt modelId="{08951460-9C50-4E16-A159-7D090B4ABE77}" type="sibTrans" cxnId="{78B1B916-7EA0-49A8-93BC-2475D048CA00}">
      <dgm:prSet/>
      <dgm:spPr/>
      <dgm:t>
        <a:bodyPr/>
        <a:lstStyle/>
        <a:p>
          <a:endParaRPr lang="en-US"/>
        </a:p>
      </dgm:t>
    </dgm:pt>
    <dgm:pt modelId="{F1A9F2A8-446B-4687-8454-10C96B9F45FC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Adult Sexual or Physical Assault</a:t>
          </a:r>
        </a:p>
      </dgm:t>
    </dgm:pt>
    <dgm:pt modelId="{2397AD2F-A701-4917-B71E-DBBB16C147C0}" type="parTrans" cxnId="{D4914831-E4ED-43E6-881E-F0D54089EC65}">
      <dgm:prSet/>
      <dgm:spPr/>
      <dgm:t>
        <a:bodyPr/>
        <a:lstStyle/>
        <a:p>
          <a:endParaRPr lang="en-US"/>
        </a:p>
      </dgm:t>
    </dgm:pt>
    <dgm:pt modelId="{5B418B8D-1E99-49CB-BC11-A8A517E21BDD}" type="sibTrans" cxnId="{D4914831-E4ED-43E6-881E-F0D54089EC65}">
      <dgm:prSet/>
      <dgm:spPr/>
      <dgm:t>
        <a:bodyPr/>
        <a:lstStyle/>
        <a:p>
          <a:endParaRPr lang="en-US"/>
        </a:p>
      </dgm:t>
    </dgm:pt>
    <dgm:pt modelId="{B659D62E-015B-4EF8-9DD6-B3CA1FE9FD1C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Adults Sexually Abused/Assaulted as Children</a:t>
          </a:r>
        </a:p>
      </dgm:t>
    </dgm:pt>
    <dgm:pt modelId="{F13E2AF0-5616-45A1-8107-54462E0F310E}" type="parTrans" cxnId="{530534A6-831C-4FBA-8AF8-AD72C07904C8}">
      <dgm:prSet/>
      <dgm:spPr/>
      <dgm:t>
        <a:bodyPr/>
        <a:lstStyle/>
        <a:p>
          <a:endParaRPr lang="en-US"/>
        </a:p>
      </dgm:t>
    </dgm:pt>
    <dgm:pt modelId="{9B2E7191-A82B-4770-9521-6AC7E8BBD047}" type="sibTrans" cxnId="{530534A6-831C-4FBA-8AF8-AD72C07904C8}">
      <dgm:prSet/>
      <dgm:spPr/>
      <dgm:t>
        <a:bodyPr/>
        <a:lstStyle/>
        <a:p>
          <a:endParaRPr lang="en-US"/>
        </a:p>
      </dgm:t>
    </dgm:pt>
    <dgm:pt modelId="{C4513F4C-B076-4558-B2C2-C3E52ED6E30E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Child Physical or Sexual Abuse or Neglect</a:t>
          </a:r>
        </a:p>
      </dgm:t>
    </dgm:pt>
    <dgm:pt modelId="{41299255-3DAD-4B0A-B7ED-9AAD8EE7E336}" type="parTrans" cxnId="{CE425C0A-0D25-4221-B22E-5EEAF6B70B59}">
      <dgm:prSet/>
      <dgm:spPr/>
      <dgm:t>
        <a:bodyPr/>
        <a:lstStyle/>
        <a:p>
          <a:endParaRPr lang="en-US"/>
        </a:p>
      </dgm:t>
    </dgm:pt>
    <dgm:pt modelId="{F8373BC8-A9AA-4A41-9613-72D64C74CF60}" type="sibTrans" cxnId="{CE425C0A-0D25-4221-B22E-5EEAF6B70B59}">
      <dgm:prSet/>
      <dgm:spPr/>
      <dgm:t>
        <a:bodyPr/>
        <a:lstStyle/>
        <a:p>
          <a:endParaRPr lang="en-US"/>
        </a:p>
      </dgm:t>
    </dgm:pt>
    <dgm:pt modelId="{C6CB4C28-9BD1-4375-AE89-46F0317EA3A8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Domestic Violence</a:t>
          </a:r>
        </a:p>
      </dgm:t>
    </dgm:pt>
    <dgm:pt modelId="{1707B66D-806B-4041-8D6D-199476236363}" type="parTrans" cxnId="{37DFB1A6-E43A-44A0-8C45-EE2E0A07534C}">
      <dgm:prSet/>
      <dgm:spPr/>
      <dgm:t>
        <a:bodyPr/>
        <a:lstStyle/>
        <a:p>
          <a:endParaRPr lang="en-US"/>
        </a:p>
      </dgm:t>
    </dgm:pt>
    <dgm:pt modelId="{F4F35CFA-8E7B-4D85-934C-FD63210657A7}" type="sibTrans" cxnId="{37DFB1A6-E43A-44A0-8C45-EE2E0A07534C}">
      <dgm:prSet/>
      <dgm:spPr/>
      <dgm:t>
        <a:bodyPr/>
        <a:lstStyle/>
        <a:p>
          <a:endParaRPr lang="en-US"/>
        </a:p>
      </dgm:t>
    </dgm:pt>
    <dgm:pt modelId="{078C54BC-5CBE-4B2E-9594-715E195390B9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Sex Trafficking</a:t>
          </a:r>
        </a:p>
      </dgm:t>
    </dgm:pt>
    <dgm:pt modelId="{DB71EB22-0BF4-47F1-B4AA-EF1BA6773CAC}" type="parTrans" cxnId="{7237CE62-5252-410B-8681-F2C2271FD5E1}">
      <dgm:prSet/>
      <dgm:spPr/>
      <dgm:t>
        <a:bodyPr/>
        <a:lstStyle/>
        <a:p>
          <a:endParaRPr lang="en-US"/>
        </a:p>
      </dgm:t>
    </dgm:pt>
    <dgm:pt modelId="{E218D082-6252-4EFD-8485-0CC7A1602DF6}" type="sibTrans" cxnId="{7237CE62-5252-410B-8681-F2C2271FD5E1}">
      <dgm:prSet/>
      <dgm:spPr/>
      <dgm:t>
        <a:bodyPr/>
        <a:lstStyle/>
        <a:p>
          <a:endParaRPr lang="en-US"/>
        </a:p>
      </dgm:t>
    </dgm:pt>
    <dgm:pt modelId="{EA8FB06C-87A4-4D85-A08F-BE303F48AC87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Stalking</a:t>
          </a:r>
        </a:p>
      </dgm:t>
    </dgm:pt>
    <dgm:pt modelId="{38C927F6-55CE-4A40-A39C-41EB69F6E590}" type="parTrans" cxnId="{074467EE-53B2-4ED8-B89D-8D975A0FB16B}">
      <dgm:prSet/>
      <dgm:spPr/>
      <dgm:t>
        <a:bodyPr/>
        <a:lstStyle/>
        <a:p>
          <a:endParaRPr lang="en-US"/>
        </a:p>
      </dgm:t>
    </dgm:pt>
    <dgm:pt modelId="{6C38E253-79B4-4A94-9581-D3FE9277D27F}" type="sibTrans" cxnId="{074467EE-53B2-4ED8-B89D-8D975A0FB16B}">
      <dgm:prSet/>
      <dgm:spPr/>
      <dgm:t>
        <a:bodyPr/>
        <a:lstStyle/>
        <a:p>
          <a:endParaRPr lang="en-US"/>
        </a:p>
      </dgm:t>
    </dgm:pt>
    <dgm:pt modelId="{99573C61-64D7-45EC-87BC-E54649CCBEBD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Survivors of Homicide Victims</a:t>
          </a:r>
        </a:p>
      </dgm:t>
    </dgm:pt>
    <dgm:pt modelId="{044956F6-E62D-48E7-AC43-A3069FED55B9}" type="parTrans" cxnId="{99D5AF2D-0619-47B4-81F2-08800F5E4D14}">
      <dgm:prSet/>
      <dgm:spPr/>
      <dgm:t>
        <a:bodyPr/>
        <a:lstStyle/>
        <a:p>
          <a:endParaRPr lang="en-US"/>
        </a:p>
      </dgm:t>
    </dgm:pt>
    <dgm:pt modelId="{BCB71572-F7F6-4620-9D22-7AF4B7376B4E}" type="sibTrans" cxnId="{99D5AF2D-0619-47B4-81F2-08800F5E4D14}">
      <dgm:prSet/>
      <dgm:spPr/>
      <dgm:t>
        <a:bodyPr/>
        <a:lstStyle/>
        <a:p>
          <a:endParaRPr lang="en-US"/>
        </a:p>
      </dgm:t>
    </dgm:pt>
    <dgm:pt modelId="{0EFA2F20-9AC3-4186-9AF3-8FD7FF5F7FFD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Bullying</a:t>
          </a:r>
        </a:p>
      </dgm:t>
    </dgm:pt>
    <dgm:pt modelId="{CBC865CB-767C-4FD8-91CE-0910FC1DEA87}" type="parTrans" cxnId="{6B122172-88E9-4029-B8E0-F1F04C43F076}">
      <dgm:prSet/>
      <dgm:spPr/>
      <dgm:t>
        <a:bodyPr/>
        <a:lstStyle/>
        <a:p>
          <a:endParaRPr lang="en-US"/>
        </a:p>
      </dgm:t>
    </dgm:pt>
    <dgm:pt modelId="{1BA546F5-169E-4261-9FE8-E6950F044F4A}" type="sibTrans" cxnId="{6B122172-88E9-4029-B8E0-F1F04C43F076}">
      <dgm:prSet/>
      <dgm:spPr/>
      <dgm:t>
        <a:bodyPr/>
        <a:lstStyle/>
        <a:p>
          <a:endParaRPr lang="en-US"/>
        </a:p>
      </dgm:t>
    </dgm:pt>
    <dgm:pt modelId="{4ECF33A2-2966-45F1-9093-695DC315CC5A}" type="pres">
      <dgm:prSet presAssocID="{3B236D6D-31D9-4035-AD43-193515566E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38DFE5-4A9A-4BC2-956A-D37F91610438}" type="pres">
      <dgm:prSet presAssocID="{51183C11-0AD3-484A-A1B0-39B3FED2B616}" presName="compositeNode" presStyleCnt="0">
        <dgm:presLayoutVars>
          <dgm:bulletEnabled val="1"/>
        </dgm:presLayoutVars>
      </dgm:prSet>
      <dgm:spPr/>
    </dgm:pt>
    <dgm:pt modelId="{DC513879-CDDA-47D2-BCD4-765721CA9F9F}" type="pres">
      <dgm:prSet presAssocID="{51183C11-0AD3-484A-A1B0-39B3FED2B616}" presName="bgRect" presStyleLbl="node1" presStyleIdx="0" presStyleCnt="1"/>
      <dgm:spPr/>
      <dgm:t>
        <a:bodyPr/>
        <a:lstStyle/>
        <a:p>
          <a:endParaRPr lang="en-US"/>
        </a:p>
      </dgm:t>
    </dgm:pt>
    <dgm:pt modelId="{58EC5F9D-BDFF-4941-936A-B314D16755BB}" type="pres">
      <dgm:prSet presAssocID="{51183C11-0AD3-484A-A1B0-39B3FED2B616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B1668-31FF-42B0-B413-9DD1E92231A5}" type="pres">
      <dgm:prSet presAssocID="{51183C11-0AD3-484A-A1B0-39B3FED2B616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1B916-7EA0-49A8-93BC-2475D048CA00}" srcId="{3B236D6D-31D9-4035-AD43-193515566E8E}" destId="{51183C11-0AD3-484A-A1B0-39B3FED2B616}" srcOrd="0" destOrd="0" parTransId="{BC9A1A53-8A4F-4728-880E-DFCEC9B87AC4}" sibTransId="{08951460-9C50-4E16-A159-7D090B4ABE77}"/>
    <dgm:cxn modelId="{DCD31EF8-98C2-43D0-9553-CE2EAC2E3080}" type="presOf" srcId="{51183C11-0AD3-484A-A1B0-39B3FED2B616}" destId="{58EC5F9D-BDFF-4941-936A-B314D16755BB}" srcOrd="1" destOrd="0" presId="urn:microsoft.com/office/officeart/2005/8/layout/hProcess7"/>
    <dgm:cxn modelId="{37DFB1A6-E43A-44A0-8C45-EE2E0A07534C}" srcId="{51183C11-0AD3-484A-A1B0-39B3FED2B616}" destId="{C6CB4C28-9BD1-4375-AE89-46F0317EA3A8}" srcOrd="4" destOrd="0" parTransId="{1707B66D-806B-4041-8D6D-199476236363}" sibTransId="{F4F35CFA-8E7B-4D85-934C-FD63210657A7}"/>
    <dgm:cxn modelId="{33A34E5C-C5B6-4835-B73C-447E04649BDC}" type="presOf" srcId="{99573C61-64D7-45EC-87BC-E54649CCBEBD}" destId="{3BBB1668-31FF-42B0-B413-9DD1E92231A5}" srcOrd="0" destOrd="7" presId="urn:microsoft.com/office/officeart/2005/8/layout/hProcess7"/>
    <dgm:cxn modelId="{EB5E14B2-3FA3-4868-BF0B-039C1831875E}" type="presOf" srcId="{0EFA2F20-9AC3-4186-9AF3-8FD7FF5F7FFD}" destId="{3BBB1668-31FF-42B0-B413-9DD1E92231A5}" srcOrd="0" destOrd="2" presId="urn:microsoft.com/office/officeart/2005/8/layout/hProcess7"/>
    <dgm:cxn modelId="{99D5AF2D-0619-47B4-81F2-08800F5E4D14}" srcId="{51183C11-0AD3-484A-A1B0-39B3FED2B616}" destId="{99573C61-64D7-45EC-87BC-E54649CCBEBD}" srcOrd="7" destOrd="0" parTransId="{044956F6-E62D-48E7-AC43-A3069FED55B9}" sibTransId="{BCB71572-F7F6-4620-9D22-7AF4B7376B4E}"/>
    <dgm:cxn modelId="{D375F7E4-D0AD-4F12-AAD1-080B786160F1}" type="presOf" srcId="{C4513F4C-B076-4558-B2C2-C3E52ED6E30E}" destId="{3BBB1668-31FF-42B0-B413-9DD1E92231A5}" srcOrd="0" destOrd="3" presId="urn:microsoft.com/office/officeart/2005/8/layout/hProcess7"/>
    <dgm:cxn modelId="{530534A6-831C-4FBA-8AF8-AD72C07904C8}" srcId="{51183C11-0AD3-484A-A1B0-39B3FED2B616}" destId="{B659D62E-015B-4EF8-9DD6-B3CA1FE9FD1C}" srcOrd="1" destOrd="0" parTransId="{F13E2AF0-5616-45A1-8107-54462E0F310E}" sibTransId="{9B2E7191-A82B-4770-9521-6AC7E8BBD047}"/>
    <dgm:cxn modelId="{29EBD70D-A3FA-496E-9265-186874891408}" type="presOf" srcId="{C6CB4C28-9BD1-4375-AE89-46F0317EA3A8}" destId="{3BBB1668-31FF-42B0-B413-9DD1E92231A5}" srcOrd="0" destOrd="4" presId="urn:microsoft.com/office/officeart/2005/8/layout/hProcess7"/>
    <dgm:cxn modelId="{C6775C9D-7EDB-4E4C-B41B-355D314E0C8C}" type="presOf" srcId="{EA8FB06C-87A4-4D85-A08F-BE303F48AC87}" destId="{3BBB1668-31FF-42B0-B413-9DD1E92231A5}" srcOrd="0" destOrd="6" presId="urn:microsoft.com/office/officeart/2005/8/layout/hProcess7"/>
    <dgm:cxn modelId="{7237CE62-5252-410B-8681-F2C2271FD5E1}" srcId="{51183C11-0AD3-484A-A1B0-39B3FED2B616}" destId="{078C54BC-5CBE-4B2E-9594-715E195390B9}" srcOrd="5" destOrd="0" parTransId="{DB71EB22-0BF4-47F1-B4AA-EF1BA6773CAC}" sibTransId="{E218D082-6252-4EFD-8485-0CC7A1602DF6}"/>
    <dgm:cxn modelId="{CE425C0A-0D25-4221-B22E-5EEAF6B70B59}" srcId="{51183C11-0AD3-484A-A1B0-39B3FED2B616}" destId="{C4513F4C-B076-4558-B2C2-C3E52ED6E30E}" srcOrd="3" destOrd="0" parTransId="{41299255-3DAD-4B0A-B7ED-9AAD8EE7E336}" sibTransId="{F8373BC8-A9AA-4A41-9613-72D64C74CF60}"/>
    <dgm:cxn modelId="{074467EE-53B2-4ED8-B89D-8D975A0FB16B}" srcId="{51183C11-0AD3-484A-A1B0-39B3FED2B616}" destId="{EA8FB06C-87A4-4D85-A08F-BE303F48AC87}" srcOrd="6" destOrd="0" parTransId="{38C927F6-55CE-4A40-A39C-41EB69F6E590}" sibTransId="{6C38E253-79B4-4A94-9581-D3FE9277D27F}"/>
    <dgm:cxn modelId="{A735A9FB-AFA9-429A-AF17-BB95687BBE44}" type="presOf" srcId="{B659D62E-015B-4EF8-9DD6-B3CA1FE9FD1C}" destId="{3BBB1668-31FF-42B0-B413-9DD1E92231A5}" srcOrd="0" destOrd="1" presId="urn:microsoft.com/office/officeart/2005/8/layout/hProcess7"/>
    <dgm:cxn modelId="{D4914831-E4ED-43E6-881E-F0D54089EC65}" srcId="{51183C11-0AD3-484A-A1B0-39B3FED2B616}" destId="{F1A9F2A8-446B-4687-8454-10C96B9F45FC}" srcOrd="0" destOrd="0" parTransId="{2397AD2F-A701-4917-B71E-DBBB16C147C0}" sibTransId="{5B418B8D-1E99-49CB-BC11-A8A517E21BDD}"/>
    <dgm:cxn modelId="{8DFF5ECC-1F2B-481A-A27B-BE6E7EA6088C}" type="presOf" srcId="{078C54BC-5CBE-4B2E-9594-715E195390B9}" destId="{3BBB1668-31FF-42B0-B413-9DD1E92231A5}" srcOrd="0" destOrd="5" presId="urn:microsoft.com/office/officeart/2005/8/layout/hProcess7"/>
    <dgm:cxn modelId="{6B122172-88E9-4029-B8E0-F1F04C43F076}" srcId="{51183C11-0AD3-484A-A1B0-39B3FED2B616}" destId="{0EFA2F20-9AC3-4186-9AF3-8FD7FF5F7FFD}" srcOrd="2" destOrd="0" parTransId="{CBC865CB-767C-4FD8-91CE-0910FC1DEA87}" sibTransId="{1BA546F5-169E-4261-9FE8-E6950F044F4A}"/>
    <dgm:cxn modelId="{46A1490E-B8B6-40E0-A70E-82FC50FE1FDD}" type="presOf" srcId="{3B236D6D-31D9-4035-AD43-193515566E8E}" destId="{4ECF33A2-2966-45F1-9093-695DC315CC5A}" srcOrd="0" destOrd="0" presId="urn:microsoft.com/office/officeart/2005/8/layout/hProcess7"/>
    <dgm:cxn modelId="{469BF885-FC81-4A98-819B-F0F0E1815C98}" type="presOf" srcId="{F1A9F2A8-446B-4687-8454-10C96B9F45FC}" destId="{3BBB1668-31FF-42B0-B413-9DD1E92231A5}" srcOrd="0" destOrd="0" presId="urn:microsoft.com/office/officeart/2005/8/layout/hProcess7"/>
    <dgm:cxn modelId="{F63BD405-AB53-4A8B-A9DF-44FBDBF016A6}" type="presOf" srcId="{51183C11-0AD3-484A-A1B0-39B3FED2B616}" destId="{DC513879-CDDA-47D2-BCD4-765721CA9F9F}" srcOrd="0" destOrd="0" presId="urn:microsoft.com/office/officeart/2005/8/layout/hProcess7"/>
    <dgm:cxn modelId="{BC8E97C3-519D-4F8B-BBA5-1A1A12B2767E}" type="presParOf" srcId="{4ECF33A2-2966-45F1-9093-695DC315CC5A}" destId="{5038DFE5-4A9A-4BC2-956A-D37F91610438}" srcOrd="0" destOrd="0" presId="urn:microsoft.com/office/officeart/2005/8/layout/hProcess7"/>
    <dgm:cxn modelId="{0C7B5E3F-0CEF-480A-A9C5-CD5ED9C3086F}" type="presParOf" srcId="{5038DFE5-4A9A-4BC2-956A-D37F91610438}" destId="{DC513879-CDDA-47D2-BCD4-765721CA9F9F}" srcOrd="0" destOrd="0" presId="urn:microsoft.com/office/officeart/2005/8/layout/hProcess7"/>
    <dgm:cxn modelId="{9FA870A3-9FD4-4866-AE25-2E9325375D50}" type="presParOf" srcId="{5038DFE5-4A9A-4BC2-956A-D37F91610438}" destId="{58EC5F9D-BDFF-4941-936A-B314D16755BB}" srcOrd="1" destOrd="0" presId="urn:microsoft.com/office/officeart/2005/8/layout/hProcess7"/>
    <dgm:cxn modelId="{405BDCD8-B2EC-470C-9F3B-84818D46E6B8}" type="presParOf" srcId="{5038DFE5-4A9A-4BC2-956A-D37F91610438}" destId="{3BBB1668-31FF-42B0-B413-9DD1E92231A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lProcess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183C11-0AD3-484A-A1B0-39B3FED2B616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+mn-lt"/>
            </a:rPr>
            <a:t>Tempe office</a:t>
          </a:r>
        </a:p>
      </dgm:t>
    </dgm:pt>
    <dgm:pt modelId="{BC9A1A53-8A4F-4728-880E-DFCEC9B87AC4}" type="parTrans" cxnId="{78B1B916-7EA0-49A8-93BC-2475D048CA00}">
      <dgm:prSet/>
      <dgm:spPr/>
      <dgm:t>
        <a:bodyPr/>
        <a:lstStyle/>
        <a:p>
          <a:endParaRPr lang="en-US"/>
        </a:p>
      </dgm:t>
    </dgm:pt>
    <dgm:pt modelId="{08951460-9C50-4E16-A159-7D090B4ABE77}" type="sibTrans" cxnId="{78B1B916-7EA0-49A8-93BC-2475D048CA00}">
      <dgm:prSet/>
      <dgm:spPr/>
      <dgm:t>
        <a:bodyPr/>
        <a:lstStyle/>
        <a:p>
          <a:endParaRPr lang="en-US"/>
        </a:p>
      </dgm:t>
    </dgm:pt>
    <dgm:pt modelId="{23D07264-DDDD-4F32-B5C8-6EB5C966897E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+mn-lt"/>
            </a:rPr>
            <a:t>Glendale office</a:t>
          </a:r>
        </a:p>
      </dgm:t>
    </dgm:pt>
    <dgm:pt modelId="{52294725-7FD3-4C21-BE87-F0F2B5164B0E}" type="parTrans" cxnId="{48B1517E-1328-4335-9C5A-CE3A48AF6E91}">
      <dgm:prSet/>
      <dgm:spPr/>
      <dgm:t>
        <a:bodyPr/>
        <a:lstStyle/>
        <a:p>
          <a:endParaRPr lang="en-US"/>
        </a:p>
      </dgm:t>
    </dgm:pt>
    <dgm:pt modelId="{E22D77D6-7480-46AE-9424-71738ABE74E2}" type="sibTrans" cxnId="{48B1517E-1328-4335-9C5A-CE3A48AF6E91}">
      <dgm:prSet/>
      <dgm:spPr/>
      <dgm:t>
        <a:bodyPr/>
        <a:lstStyle/>
        <a:p>
          <a:endParaRPr lang="en-US"/>
        </a:p>
      </dgm:t>
    </dgm:pt>
    <dgm:pt modelId="{E7B8A117-7937-460D-8FD9-DD47DCF3597F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+mn-lt"/>
            </a:rPr>
            <a:t>Co-location at the Phoenix Family Advocacy Center</a:t>
          </a:r>
        </a:p>
      </dgm:t>
    </dgm:pt>
    <dgm:pt modelId="{BD24C9D7-0A0C-4E7E-BDEE-BAA916506B92}" type="parTrans" cxnId="{DC3A25B9-6D99-4BF4-916D-72DAD1E799BF}">
      <dgm:prSet/>
      <dgm:spPr/>
      <dgm:t>
        <a:bodyPr/>
        <a:lstStyle/>
        <a:p>
          <a:endParaRPr lang="en-US"/>
        </a:p>
      </dgm:t>
    </dgm:pt>
    <dgm:pt modelId="{949F6BCF-7EF1-4615-828C-4C64247BD8E6}" type="sibTrans" cxnId="{DC3A25B9-6D99-4BF4-916D-72DAD1E799BF}">
      <dgm:prSet/>
      <dgm:spPr/>
      <dgm:t>
        <a:bodyPr/>
        <a:lstStyle/>
        <a:p>
          <a:endParaRPr lang="en-US"/>
        </a:p>
      </dgm:t>
    </dgm:pt>
    <dgm:pt modelId="{482C4607-77B5-4938-9848-CCD5EBFF4F7F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+mn-lt"/>
            </a:rPr>
            <a:t>Telehealth</a:t>
          </a:r>
        </a:p>
      </dgm:t>
    </dgm:pt>
    <dgm:pt modelId="{C692B575-C29A-49BD-B390-97A62C75E515}" type="parTrans" cxnId="{BC7B92BE-DCA0-4EE1-BC86-1F5BBE4EF9CF}">
      <dgm:prSet/>
      <dgm:spPr/>
      <dgm:t>
        <a:bodyPr/>
        <a:lstStyle/>
        <a:p>
          <a:endParaRPr lang="en-US"/>
        </a:p>
      </dgm:t>
    </dgm:pt>
    <dgm:pt modelId="{3211124B-E5ED-4175-AA95-DA2218D1C85C}" type="sibTrans" cxnId="{BC7B92BE-DCA0-4EE1-BC86-1F5BBE4EF9CF}">
      <dgm:prSet/>
      <dgm:spPr/>
      <dgm:t>
        <a:bodyPr/>
        <a:lstStyle/>
        <a:p>
          <a:endParaRPr lang="en-US"/>
        </a:p>
      </dgm:t>
    </dgm:pt>
    <dgm:pt modelId="{3BFEAF25-547A-4AE0-969B-364CF4DBDFE1}">
      <dgm:prSet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+mn-lt"/>
            </a:rPr>
            <a:t>Co-location at New Life Center’s Sunshine Healing Services</a:t>
          </a:r>
        </a:p>
      </dgm:t>
    </dgm:pt>
    <dgm:pt modelId="{43C0D4BD-9D62-4094-932C-7C60EBC46B75}" type="parTrans" cxnId="{63D92826-06D3-458F-B59B-E49F79399624}">
      <dgm:prSet/>
      <dgm:spPr/>
      <dgm:t>
        <a:bodyPr/>
        <a:lstStyle/>
        <a:p>
          <a:endParaRPr lang="en-US"/>
        </a:p>
      </dgm:t>
    </dgm:pt>
    <dgm:pt modelId="{077ADED9-0588-48C6-A8E1-690EFC5E75A0}" type="sibTrans" cxnId="{63D92826-06D3-458F-B59B-E49F79399624}">
      <dgm:prSet/>
      <dgm:spPr/>
      <dgm:t>
        <a:bodyPr/>
        <a:lstStyle/>
        <a:p>
          <a:endParaRPr lang="en-US"/>
        </a:p>
      </dgm:t>
    </dgm:pt>
    <dgm:pt modelId="{D129DC73-B7D8-47EB-B774-9FE9968655FF}" type="pres">
      <dgm:prSet presAssocID="{3B236D6D-31D9-4035-AD43-193515566E8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D80CCE-E4C8-4AE6-8569-B7C9937FD94E}" type="pres">
      <dgm:prSet presAssocID="{51183C11-0AD3-484A-A1B0-39B3FED2B616}" presName="compNode" presStyleCnt="0"/>
      <dgm:spPr/>
    </dgm:pt>
    <dgm:pt modelId="{DF7AEC17-4229-4C40-BB55-CA0848FFF459}" type="pres">
      <dgm:prSet presAssocID="{51183C11-0AD3-484A-A1B0-39B3FED2B616}" presName="aNode" presStyleLbl="bgShp" presStyleIdx="0" presStyleCnt="5"/>
      <dgm:spPr/>
      <dgm:t>
        <a:bodyPr/>
        <a:lstStyle/>
        <a:p>
          <a:endParaRPr lang="en-US"/>
        </a:p>
      </dgm:t>
    </dgm:pt>
    <dgm:pt modelId="{B5F07882-4883-48D9-9911-046ECEB7E6EB}" type="pres">
      <dgm:prSet presAssocID="{51183C11-0AD3-484A-A1B0-39B3FED2B616}" presName="textNode" presStyleLbl="bgShp" presStyleIdx="0" presStyleCnt="5"/>
      <dgm:spPr/>
      <dgm:t>
        <a:bodyPr/>
        <a:lstStyle/>
        <a:p>
          <a:endParaRPr lang="en-US"/>
        </a:p>
      </dgm:t>
    </dgm:pt>
    <dgm:pt modelId="{C70889F8-C37C-4BE6-96D3-D4F72AD13E8F}" type="pres">
      <dgm:prSet presAssocID="{51183C11-0AD3-484A-A1B0-39B3FED2B616}" presName="compChildNode" presStyleCnt="0"/>
      <dgm:spPr/>
    </dgm:pt>
    <dgm:pt modelId="{D31F5BCB-FDC3-4240-8B5A-BF32A03C8F1B}" type="pres">
      <dgm:prSet presAssocID="{51183C11-0AD3-484A-A1B0-39B3FED2B616}" presName="theInnerList" presStyleCnt="0"/>
      <dgm:spPr/>
    </dgm:pt>
    <dgm:pt modelId="{F5A0795F-D278-4719-BF7E-A8B7D35C11FE}" type="pres">
      <dgm:prSet presAssocID="{51183C11-0AD3-484A-A1B0-39B3FED2B616}" presName="aSpace" presStyleCnt="0"/>
      <dgm:spPr/>
    </dgm:pt>
    <dgm:pt modelId="{801E8432-EB54-41AC-AFEB-04D983D48D45}" type="pres">
      <dgm:prSet presAssocID="{23D07264-DDDD-4F32-B5C8-6EB5C966897E}" presName="compNode" presStyleCnt="0"/>
      <dgm:spPr/>
    </dgm:pt>
    <dgm:pt modelId="{65029009-9314-4175-8F1E-62C52732E704}" type="pres">
      <dgm:prSet presAssocID="{23D07264-DDDD-4F32-B5C8-6EB5C966897E}" presName="aNode" presStyleLbl="bgShp" presStyleIdx="1" presStyleCnt="5"/>
      <dgm:spPr/>
      <dgm:t>
        <a:bodyPr/>
        <a:lstStyle/>
        <a:p>
          <a:endParaRPr lang="en-US"/>
        </a:p>
      </dgm:t>
    </dgm:pt>
    <dgm:pt modelId="{897C75D0-A15E-45CF-BE8C-530F8A71F644}" type="pres">
      <dgm:prSet presAssocID="{23D07264-DDDD-4F32-B5C8-6EB5C966897E}" presName="textNode" presStyleLbl="bgShp" presStyleIdx="1" presStyleCnt="5"/>
      <dgm:spPr/>
      <dgm:t>
        <a:bodyPr/>
        <a:lstStyle/>
        <a:p>
          <a:endParaRPr lang="en-US"/>
        </a:p>
      </dgm:t>
    </dgm:pt>
    <dgm:pt modelId="{3E921D4B-2986-4F71-A14B-898F6CA4EAAB}" type="pres">
      <dgm:prSet presAssocID="{23D07264-DDDD-4F32-B5C8-6EB5C966897E}" presName="compChildNode" presStyleCnt="0"/>
      <dgm:spPr/>
    </dgm:pt>
    <dgm:pt modelId="{6C54C760-E26F-4108-A81C-2375DFAB8F2C}" type="pres">
      <dgm:prSet presAssocID="{23D07264-DDDD-4F32-B5C8-6EB5C966897E}" presName="theInnerList" presStyleCnt="0"/>
      <dgm:spPr/>
    </dgm:pt>
    <dgm:pt modelId="{2C171365-51B3-4106-96B4-83FC542C2E9B}" type="pres">
      <dgm:prSet presAssocID="{23D07264-DDDD-4F32-B5C8-6EB5C966897E}" presName="aSpace" presStyleCnt="0"/>
      <dgm:spPr/>
    </dgm:pt>
    <dgm:pt modelId="{588B1224-0867-4906-BE5F-9EFC40C72B46}" type="pres">
      <dgm:prSet presAssocID="{E7B8A117-7937-460D-8FD9-DD47DCF3597F}" presName="compNode" presStyleCnt="0"/>
      <dgm:spPr/>
    </dgm:pt>
    <dgm:pt modelId="{B4FF3CF4-5CA0-40B2-8923-56B0DFC6F2C2}" type="pres">
      <dgm:prSet presAssocID="{E7B8A117-7937-460D-8FD9-DD47DCF3597F}" presName="aNode" presStyleLbl="bgShp" presStyleIdx="2" presStyleCnt="5"/>
      <dgm:spPr/>
      <dgm:t>
        <a:bodyPr/>
        <a:lstStyle/>
        <a:p>
          <a:endParaRPr lang="en-US"/>
        </a:p>
      </dgm:t>
    </dgm:pt>
    <dgm:pt modelId="{8B841FAA-EE86-4D72-8F5F-77D7D8C10468}" type="pres">
      <dgm:prSet presAssocID="{E7B8A117-7937-460D-8FD9-DD47DCF3597F}" presName="textNode" presStyleLbl="bgShp" presStyleIdx="2" presStyleCnt="5"/>
      <dgm:spPr/>
      <dgm:t>
        <a:bodyPr/>
        <a:lstStyle/>
        <a:p>
          <a:endParaRPr lang="en-US"/>
        </a:p>
      </dgm:t>
    </dgm:pt>
    <dgm:pt modelId="{38C1A954-B15C-48BE-A4FA-40A86776BCA3}" type="pres">
      <dgm:prSet presAssocID="{E7B8A117-7937-460D-8FD9-DD47DCF3597F}" presName="compChildNode" presStyleCnt="0"/>
      <dgm:spPr/>
    </dgm:pt>
    <dgm:pt modelId="{23ADAF12-7272-466B-B959-964092503A2E}" type="pres">
      <dgm:prSet presAssocID="{E7B8A117-7937-460D-8FD9-DD47DCF3597F}" presName="theInnerList" presStyleCnt="0"/>
      <dgm:spPr/>
    </dgm:pt>
    <dgm:pt modelId="{210870D0-320C-46E2-8E6A-4FAD841C7979}" type="pres">
      <dgm:prSet presAssocID="{E7B8A117-7937-460D-8FD9-DD47DCF3597F}" presName="aSpace" presStyleCnt="0"/>
      <dgm:spPr/>
    </dgm:pt>
    <dgm:pt modelId="{833591E7-7DE5-424D-87F8-8E84AD134798}" type="pres">
      <dgm:prSet presAssocID="{3BFEAF25-547A-4AE0-969B-364CF4DBDFE1}" presName="compNode" presStyleCnt="0"/>
      <dgm:spPr/>
    </dgm:pt>
    <dgm:pt modelId="{BE910F0D-F394-46AC-BF13-C52950B39E35}" type="pres">
      <dgm:prSet presAssocID="{3BFEAF25-547A-4AE0-969B-364CF4DBDFE1}" presName="aNode" presStyleLbl="bgShp" presStyleIdx="3" presStyleCnt="5"/>
      <dgm:spPr/>
      <dgm:t>
        <a:bodyPr/>
        <a:lstStyle/>
        <a:p>
          <a:endParaRPr lang="en-US"/>
        </a:p>
      </dgm:t>
    </dgm:pt>
    <dgm:pt modelId="{089FD82D-270E-425C-ABCB-4F66AD984D57}" type="pres">
      <dgm:prSet presAssocID="{3BFEAF25-547A-4AE0-969B-364CF4DBDFE1}" presName="textNode" presStyleLbl="bgShp" presStyleIdx="3" presStyleCnt="5"/>
      <dgm:spPr/>
      <dgm:t>
        <a:bodyPr/>
        <a:lstStyle/>
        <a:p>
          <a:endParaRPr lang="en-US"/>
        </a:p>
      </dgm:t>
    </dgm:pt>
    <dgm:pt modelId="{BCCCCC94-F44F-4B3A-915A-69071E4D0352}" type="pres">
      <dgm:prSet presAssocID="{3BFEAF25-547A-4AE0-969B-364CF4DBDFE1}" presName="compChildNode" presStyleCnt="0"/>
      <dgm:spPr/>
    </dgm:pt>
    <dgm:pt modelId="{77B5E192-6CA3-4D6D-8B38-B580C3C26948}" type="pres">
      <dgm:prSet presAssocID="{3BFEAF25-547A-4AE0-969B-364CF4DBDFE1}" presName="theInnerList" presStyleCnt="0"/>
      <dgm:spPr/>
    </dgm:pt>
    <dgm:pt modelId="{0709D3AD-8352-4AA1-B0EB-F9CF41E3F6A4}" type="pres">
      <dgm:prSet presAssocID="{3BFEAF25-547A-4AE0-969B-364CF4DBDFE1}" presName="aSpace" presStyleCnt="0"/>
      <dgm:spPr/>
    </dgm:pt>
    <dgm:pt modelId="{5E6A4BC7-D315-4720-BEE1-60CD1534A1BC}" type="pres">
      <dgm:prSet presAssocID="{482C4607-77B5-4938-9848-CCD5EBFF4F7F}" presName="compNode" presStyleCnt="0"/>
      <dgm:spPr/>
    </dgm:pt>
    <dgm:pt modelId="{18567738-E859-4FE4-B269-9E317566DEA5}" type="pres">
      <dgm:prSet presAssocID="{482C4607-77B5-4938-9848-CCD5EBFF4F7F}" presName="aNode" presStyleLbl="bgShp" presStyleIdx="4" presStyleCnt="5"/>
      <dgm:spPr/>
      <dgm:t>
        <a:bodyPr/>
        <a:lstStyle/>
        <a:p>
          <a:endParaRPr lang="en-US"/>
        </a:p>
      </dgm:t>
    </dgm:pt>
    <dgm:pt modelId="{1DC842B2-6A67-4ADA-8F34-3A738814EB7F}" type="pres">
      <dgm:prSet presAssocID="{482C4607-77B5-4938-9848-CCD5EBFF4F7F}" presName="textNode" presStyleLbl="bgShp" presStyleIdx="4" presStyleCnt="5"/>
      <dgm:spPr/>
      <dgm:t>
        <a:bodyPr/>
        <a:lstStyle/>
        <a:p>
          <a:endParaRPr lang="en-US"/>
        </a:p>
      </dgm:t>
    </dgm:pt>
    <dgm:pt modelId="{A759F746-D217-4B07-8FB4-31AD600F1D18}" type="pres">
      <dgm:prSet presAssocID="{482C4607-77B5-4938-9848-CCD5EBFF4F7F}" presName="compChildNode" presStyleCnt="0"/>
      <dgm:spPr/>
    </dgm:pt>
    <dgm:pt modelId="{9C3508B3-173C-4BC9-87EB-9399AD510DB2}" type="pres">
      <dgm:prSet presAssocID="{482C4607-77B5-4938-9848-CCD5EBFF4F7F}" presName="theInnerList" presStyleCnt="0"/>
      <dgm:spPr/>
    </dgm:pt>
  </dgm:ptLst>
  <dgm:cxnLst>
    <dgm:cxn modelId="{FFC32A05-AE05-4BA3-A76A-3F6C83222E4D}" type="presOf" srcId="{E7B8A117-7937-460D-8FD9-DD47DCF3597F}" destId="{8B841FAA-EE86-4D72-8F5F-77D7D8C10468}" srcOrd="1" destOrd="0" presId="urn:microsoft.com/office/officeart/2005/8/layout/lProcess2"/>
    <dgm:cxn modelId="{9FF2A1F8-1B56-450A-AEE6-316B3C36D9C5}" type="presOf" srcId="{23D07264-DDDD-4F32-B5C8-6EB5C966897E}" destId="{65029009-9314-4175-8F1E-62C52732E704}" srcOrd="0" destOrd="0" presId="urn:microsoft.com/office/officeart/2005/8/layout/lProcess2"/>
    <dgm:cxn modelId="{7AF10CD6-0EFB-4842-9CA8-20043837FD8B}" type="presOf" srcId="{51183C11-0AD3-484A-A1B0-39B3FED2B616}" destId="{B5F07882-4883-48D9-9911-046ECEB7E6EB}" srcOrd="1" destOrd="0" presId="urn:microsoft.com/office/officeart/2005/8/layout/lProcess2"/>
    <dgm:cxn modelId="{48B1517E-1328-4335-9C5A-CE3A48AF6E91}" srcId="{3B236D6D-31D9-4035-AD43-193515566E8E}" destId="{23D07264-DDDD-4F32-B5C8-6EB5C966897E}" srcOrd="1" destOrd="0" parTransId="{52294725-7FD3-4C21-BE87-F0F2B5164B0E}" sibTransId="{E22D77D6-7480-46AE-9424-71738ABE74E2}"/>
    <dgm:cxn modelId="{1EDCC973-4C05-4B83-AA4A-780A77FAB019}" type="presOf" srcId="{E7B8A117-7937-460D-8FD9-DD47DCF3597F}" destId="{B4FF3CF4-5CA0-40B2-8923-56B0DFC6F2C2}" srcOrd="0" destOrd="0" presId="urn:microsoft.com/office/officeart/2005/8/layout/lProcess2"/>
    <dgm:cxn modelId="{DC3A25B9-6D99-4BF4-916D-72DAD1E799BF}" srcId="{3B236D6D-31D9-4035-AD43-193515566E8E}" destId="{E7B8A117-7937-460D-8FD9-DD47DCF3597F}" srcOrd="2" destOrd="0" parTransId="{BD24C9D7-0A0C-4E7E-BDEE-BAA916506B92}" sibTransId="{949F6BCF-7EF1-4615-828C-4C64247BD8E6}"/>
    <dgm:cxn modelId="{632C9B70-7E45-41D1-A8AE-CBD70C06089B}" type="presOf" srcId="{51183C11-0AD3-484A-A1B0-39B3FED2B616}" destId="{DF7AEC17-4229-4C40-BB55-CA0848FFF459}" srcOrd="0" destOrd="0" presId="urn:microsoft.com/office/officeart/2005/8/layout/lProcess2"/>
    <dgm:cxn modelId="{33E1978B-0E45-4ABF-A85C-45816D2AA340}" type="presOf" srcId="{482C4607-77B5-4938-9848-CCD5EBFF4F7F}" destId="{18567738-E859-4FE4-B269-9E317566DEA5}" srcOrd="0" destOrd="0" presId="urn:microsoft.com/office/officeart/2005/8/layout/lProcess2"/>
    <dgm:cxn modelId="{B940A848-D75C-40B2-B452-6670B6049CE4}" type="presOf" srcId="{482C4607-77B5-4938-9848-CCD5EBFF4F7F}" destId="{1DC842B2-6A67-4ADA-8F34-3A738814EB7F}" srcOrd="1" destOrd="0" presId="urn:microsoft.com/office/officeart/2005/8/layout/lProcess2"/>
    <dgm:cxn modelId="{63D92826-06D3-458F-B59B-E49F79399624}" srcId="{3B236D6D-31D9-4035-AD43-193515566E8E}" destId="{3BFEAF25-547A-4AE0-969B-364CF4DBDFE1}" srcOrd="3" destOrd="0" parTransId="{43C0D4BD-9D62-4094-932C-7C60EBC46B75}" sibTransId="{077ADED9-0588-48C6-A8E1-690EFC5E75A0}"/>
    <dgm:cxn modelId="{78B1B916-7EA0-49A8-93BC-2475D048CA00}" srcId="{3B236D6D-31D9-4035-AD43-193515566E8E}" destId="{51183C11-0AD3-484A-A1B0-39B3FED2B616}" srcOrd="0" destOrd="0" parTransId="{BC9A1A53-8A4F-4728-880E-DFCEC9B87AC4}" sibTransId="{08951460-9C50-4E16-A159-7D090B4ABE77}"/>
    <dgm:cxn modelId="{B1B380E3-90A1-4E97-BE9C-280C01AC80E6}" type="presOf" srcId="{3B236D6D-31D9-4035-AD43-193515566E8E}" destId="{D129DC73-B7D8-47EB-B774-9FE9968655FF}" srcOrd="0" destOrd="0" presId="urn:microsoft.com/office/officeart/2005/8/layout/lProcess2"/>
    <dgm:cxn modelId="{BC7B92BE-DCA0-4EE1-BC86-1F5BBE4EF9CF}" srcId="{3B236D6D-31D9-4035-AD43-193515566E8E}" destId="{482C4607-77B5-4938-9848-CCD5EBFF4F7F}" srcOrd="4" destOrd="0" parTransId="{C692B575-C29A-49BD-B390-97A62C75E515}" sibTransId="{3211124B-E5ED-4175-AA95-DA2218D1C85C}"/>
    <dgm:cxn modelId="{DBC75930-9333-45BE-87A9-766C4AE6379E}" type="presOf" srcId="{3BFEAF25-547A-4AE0-969B-364CF4DBDFE1}" destId="{BE910F0D-F394-46AC-BF13-C52950B39E35}" srcOrd="0" destOrd="0" presId="urn:microsoft.com/office/officeart/2005/8/layout/lProcess2"/>
    <dgm:cxn modelId="{8971F421-9E66-4AB2-8A06-3E38628AB9CE}" type="presOf" srcId="{3BFEAF25-547A-4AE0-969B-364CF4DBDFE1}" destId="{089FD82D-270E-425C-ABCB-4F66AD984D57}" srcOrd="1" destOrd="0" presId="urn:microsoft.com/office/officeart/2005/8/layout/lProcess2"/>
    <dgm:cxn modelId="{280DD4ED-4CCE-4D74-BF35-DEBDB3EB5789}" type="presOf" srcId="{23D07264-DDDD-4F32-B5C8-6EB5C966897E}" destId="{897C75D0-A15E-45CF-BE8C-530F8A71F644}" srcOrd="1" destOrd="0" presId="urn:microsoft.com/office/officeart/2005/8/layout/lProcess2"/>
    <dgm:cxn modelId="{5358A6DE-BC69-4F3F-AC4D-9470C132DF17}" type="presParOf" srcId="{D129DC73-B7D8-47EB-B774-9FE9968655FF}" destId="{17D80CCE-E4C8-4AE6-8569-B7C9937FD94E}" srcOrd="0" destOrd="0" presId="urn:microsoft.com/office/officeart/2005/8/layout/lProcess2"/>
    <dgm:cxn modelId="{EA664A11-522F-4B88-93C0-463B6D6ABF71}" type="presParOf" srcId="{17D80CCE-E4C8-4AE6-8569-B7C9937FD94E}" destId="{DF7AEC17-4229-4C40-BB55-CA0848FFF459}" srcOrd="0" destOrd="0" presId="urn:microsoft.com/office/officeart/2005/8/layout/lProcess2"/>
    <dgm:cxn modelId="{DCA7D5C3-4265-4CE1-89B2-7735917CF06F}" type="presParOf" srcId="{17D80CCE-E4C8-4AE6-8569-B7C9937FD94E}" destId="{B5F07882-4883-48D9-9911-046ECEB7E6EB}" srcOrd="1" destOrd="0" presId="urn:microsoft.com/office/officeart/2005/8/layout/lProcess2"/>
    <dgm:cxn modelId="{5A6BAC75-BE10-4DF5-92B0-52A2FD8144A3}" type="presParOf" srcId="{17D80CCE-E4C8-4AE6-8569-B7C9937FD94E}" destId="{C70889F8-C37C-4BE6-96D3-D4F72AD13E8F}" srcOrd="2" destOrd="0" presId="urn:microsoft.com/office/officeart/2005/8/layout/lProcess2"/>
    <dgm:cxn modelId="{793A3853-945F-415E-AB52-A55A8ED57D06}" type="presParOf" srcId="{C70889F8-C37C-4BE6-96D3-D4F72AD13E8F}" destId="{D31F5BCB-FDC3-4240-8B5A-BF32A03C8F1B}" srcOrd="0" destOrd="0" presId="urn:microsoft.com/office/officeart/2005/8/layout/lProcess2"/>
    <dgm:cxn modelId="{CA0FF57A-58D0-4EC0-9C27-86651E950AB3}" type="presParOf" srcId="{D129DC73-B7D8-47EB-B774-9FE9968655FF}" destId="{F5A0795F-D278-4719-BF7E-A8B7D35C11FE}" srcOrd="1" destOrd="0" presId="urn:microsoft.com/office/officeart/2005/8/layout/lProcess2"/>
    <dgm:cxn modelId="{2278E3B0-1905-44E5-BE1C-4E6ADE438D60}" type="presParOf" srcId="{D129DC73-B7D8-47EB-B774-9FE9968655FF}" destId="{801E8432-EB54-41AC-AFEB-04D983D48D45}" srcOrd="2" destOrd="0" presId="urn:microsoft.com/office/officeart/2005/8/layout/lProcess2"/>
    <dgm:cxn modelId="{4CD6CDA5-424D-4399-8C64-0441163B875E}" type="presParOf" srcId="{801E8432-EB54-41AC-AFEB-04D983D48D45}" destId="{65029009-9314-4175-8F1E-62C52732E704}" srcOrd="0" destOrd="0" presId="urn:microsoft.com/office/officeart/2005/8/layout/lProcess2"/>
    <dgm:cxn modelId="{B455B049-541A-405E-93CE-D4AEFDAA9901}" type="presParOf" srcId="{801E8432-EB54-41AC-AFEB-04D983D48D45}" destId="{897C75D0-A15E-45CF-BE8C-530F8A71F644}" srcOrd="1" destOrd="0" presId="urn:microsoft.com/office/officeart/2005/8/layout/lProcess2"/>
    <dgm:cxn modelId="{2E58912E-6942-47A8-BB44-E6928213094E}" type="presParOf" srcId="{801E8432-EB54-41AC-AFEB-04D983D48D45}" destId="{3E921D4B-2986-4F71-A14B-898F6CA4EAAB}" srcOrd="2" destOrd="0" presId="urn:microsoft.com/office/officeart/2005/8/layout/lProcess2"/>
    <dgm:cxn modelId="{60C5F4D8-B766-4425-93AA-0B381EC58A9A}" type="presParOf" srcId="{3E921D4B-2986-4F71-A14B-898F6CA4EAAB}" destId="{6C54C760-E26F-4108-A81C-2375DFAB8F2C}" srcOrd="0" destOrd="0" presId="urn:microsoft.com/office/officeart/2005/8/layout/lProcess2"/>
    <dgm:cxn modelId="{1E4806A0-0858-412F-937F-E0F4517168CD}" type="presParOf" srcId="{D129DC73-B7D8-47EB-B774-9FE9968655FF}" destId="{2C171365-51B3-4106-96B4-83FC542C2E9B}" srcOrd="3" destOrd="0" presId="urn:microsoft.com/office/officeart/2005/8/layout/lProcess2"/>
    <dgm:cxn modelId="{32F952A8-9AD6-4187-94E0-1504EDE4CADB}" type="presParOf" srcId="{D129DC73-B7D8-47EB-B774-9FE9968655FF}" destId="{588B1224-0867-4906-BE5F-9EFC40C72B46}" srcOrd="4" destOrd="0" presId="urn:microsoft.com/office/officeart/2005/8/layout/lProcess2"/>
    <dgm:cxn modelId="{0E2149EF-B63B-44D9-A134-DFB7440085AE}" type="presParOf" srcId="{588B1224-0867-4906-BE5F-9EFC40C72B46}" destId="{B4FF3CF4-5CA0-40B2-8923-56B0DFC6F2C2}" srcOrd="0" destOrd="0" presId="urn:microsoft.com/office/officeart/2005/8/layout/lProcess2"/>
    <dgm:cxn modelId="{5202395A-3B89-451F-9A18-8F10FB2EEEF7}" type="presParOf" srcId="{588B1224-0867-4906-BE5F-9EFC40C72B46}" destId="{8B841FAA-EE86-4D72-8F5F-77D7D8C10468}" srcOrd="1" destOrd="0" presId="urn:microsoft.com/office/officeart/2005/8/layout/lProcess2"/>
    <dgm:cxn modelId="{B0A149E5-BEC5-4EC7-8F6C-922781CF48BD}" type="presParOf" srcId="{588B1224-0867-4906-BE5F-9EFC40C72B46}" destId="{38C1A954-B15C-48BE-A4FA-40A86776BCA3}" srcOrd="2" destOrd="0" presId="urn:microsoft.com/office/officeart/2005/8/layout/lProcess2"/>
    <dgm:cxn modelId="{A02A6296-54C7-41C8-8CCD-AB08109C3792}" type="presParOf" srcId="{38C1A954-B15C-48BE-A4FA-40A86776BCA3}" destId="{23ADAF12-7272-466B-B959-964092503A2E}" srcOrd="0" destOrd="0" presId="urn:microsoft.com/office/officeart/2005/8/layout/lProcess2"/>
    <dgm:cxn modelId="{31C021CB-09F2-4251-8F9D-53CA0EA47CAC}" type="presParOf" srcId="{D129DC73-B7D8-47EB-B774-9FE9968655FF}" destId="{210870D0-320C-46E2-8E6A-4FAD841C7979}" srcOrd="5" destOrd="0" presId="urn:microsoft.com/office/officeart/2005/8/layout/lProcess2"/>
    <dgm:cxn modelId="{2D42C77E-A92C-4C0F-9758-9C8B3260986C}" type="presParOf" srcId="{D129DC73-B7D8-47EB-B774-9FE9968655FF}" destId="{833591E7-7DE5-424D-87F8-8E84AD134798}" srcOrd="6" destOrd="0" presId="urn:microsoft.com/office/officeart/2005/8/layout/lProcess2"/>
    <dgm:cxn modelId="{290930AF-9576-4F75-A2EA-7C62EC236158}" type="presParOf" srcId="{833591E7-7DE5-424D-87F8-8E84AD134798}" destId="{BE910F0D-F394-46AC-BF13-C52950B39E35}" srcOrd="0" destOrd="0" presId="urn:microsoft.com/office/officeart/2005/8/layout/lProcess2"/>
    <dgm:cxn modelId="{0C01DD7E-5071-4857-AA91-25E47526FC8E}" type="presParOf" srcId="{833591E7-7DE5-424D-87F8-8E84AD134798}" destId="{089FD82D-270E-425C-ABCB-4F66AD984D57}" srcOrd="1" destOrd="0" presId="urn:microsoft.com/office/officeart/2005/8/layout/lProcess2"/>
    <dgm:cxn modelId="{F7CA3829-AC8E-4A32-9D33-F00B71CB2E6B}" type="presParOf" srcId="{833591E7-7DE5-424D-87F8-8E84AD134798}" destId="{BCCCCC94-F44F-4B3A-915A-69071E4D0352}" srcOrd="2" destOrd="0" presId="urn:microsoft.com/office/officeart/2005/8/layout/lProcess2"/>
    <dgm:cxn modelId="{D19E3E62-8D88-4A60-8362-4945FBD2CA84}" type="presParOf" srcId="{BCCCCC94-F44F-4B3A-915A-69071E4D0352}" destId="{77B5E192-6CA3-4D6D-8B38-B580C3C26948}" srcOrd="0" destOrd="0" presId="urn:microsoft.com/office/officeart/2005/8/layout/lProcess2"/>
    <dgm:cxn modelId="{3CC1BE30-631D-4DFE-B04F-0FAE2CD3EA50}" type="presParOf" srcId="{D129DC73-B7D8-47EB-B774-9FE9968655FF}" destId="{0709D3AD-8352-4AA1-B0EB-F9CF41E3F6A4}" srcOrd="7" destOrd="0" presId="urn:microsoft.com/office/officeart/2005/8/layout/lProcess2"/>
    <dgm:cxn modelId="{DC162E1F-913A-44DE-BC18-3AFB0D8AA13C}" type="presParOf" srcId="{D129DC73-B7D8-47EB-B774-9FE9968655FF}" destId="{5E6A4BC7-D315-4720-BEE1-60CD1534A1BC}" srcOrd="8" destOrd="0" presId="urn:microsoft.com/office/officeart/2005/8/layout/lProcess2"/>
    <dgm:cxn modelId="{5843E417-A749-4D3A-AB69-8CBB8256A16C}" type="presParOf" srcId="{5E6A4BC7-D315-4720-BEE1-60CD1534A1BC}" destId="{18567738-E859-4FE4-B269-9E317566DEA5}" srcOrd="0" destOrd="0" presId="urn:microsoft.com/office/officeart/2005/8/layout/lProcess2"/>
    <dgm:cxn modelId="{79DDC34D-A884-4112-9CBE-282FF403522F}" type="presParOf" srcId="{5E6A4BC7-D315-4720-BEE1-60CD1534A1BC}" destId="{1DC842B2-6A67-4ADA-8F34-3A738814EB7F}" srcOrd="1" destOrd="0" presId="urn:microsoft.com/office/officeart/2005/8/layout/lProcess2"/>
    <dgm:cxn modelId="{59BF6251-64D8-4D57-A941-6D6191E45D51}" type="presParOf" srcId="{5E6A4BC7-D315-4720-BEE1-60CD1534A1BC}" destId="{A759F746-D217-4B07-8FB4-31AD600F1D18}" srcOrd="2" destOrd="0" presId="urn:microsoft.com/office/officeart/2005/8/layout/lProcess2"/>
    <dgm:cxn modelId="{B1B71887-2E8D-4F9C-908A-77A2FD3800EA}" type="presParOf" srcId="{A759F746-D217-4B07-8FB4-31AD600F1D18}" destId="{9C3508B3-173C-4BC9-87EB-9399AD510DB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4AB632-C63C-4C09-9618-01BA284CDDEF}">
      <dgm:prSet/>
      <dgm:spPr/>
      <dgm:t>
        <a:bodyPr/>
        <a:lstStyle/>
        <a:p>
          <a:pPr rtl="0"/>
          <a:r>
            <a:rPr lang="en-US" dirty="0"/>
            <a:t>24-Hour Hotline</a:t>
          </a:r>
        </a:p>
      </dgm:t>
    </dgm:pt>
    <dgm:pt modelId="{45976E11-8B43-4E40-A1FB-D5FD70E8AA67}" type="parTrans" cxnId="{A4E452AC-34C4-41A8-B88E-4B7EEF5433F8}">
      <dgm:prSet/>
      <dgm:spPr/>
      <dgm:t>
        <a:bodyPr/>
        <a:lstStyle/>
        <a:p>
          <a:endParaRPr lang="en-US"/>
        </a:p>
      </dgm:t>
    </dgm:pt>
    <dgm:pt modelId="{6CB578B2-47EF-495F-9803-1755022D9958}" type="sibTrans" cxnId="{A4E452AC-34C4-41A8-B88E-4B7EEF5433F8}">
      <dgm:prSet/>
      <dgm:spPr/>
      <dgm:t>
        <a:bodyPr/>
        <a:lstStyle/>
        <a:p>
          <a:endParaRPr lang="en-US"/>
        </a:p>
      </dgm:t>
    </dgm:pt>
    <dgm:pt modelId="{8FCB41BF-1313-4F41-BB64-CC4EBB3B68AF}">
      <dgm:prSet/>
      <dgm:spPr/>
      <dgm:t>
        <a:bodyPr/>
        <a:lstStyle/>
        <a:p>
          <a:pPr rtl="0"/>
          <a:r>
            <a:rPr lang="en-US" dirty="0"/>
            <a:t>Community Outreach and Training</a:t>
          </a:r>
        </a:p>
      </dgm:t>
    </dgm:pt>
    <dgm:pt modelId="{079BE044-5A81-4CB4-B283-49781384736F}" type="parTrans" cxnId="{70EC1F14-1136-4145-A4A7-A6A63A10EB95}">
      <dgm:prSet/>
      <dgm:spPr/>
      <dgm:t>
        <a:bodyPr/>
        <a:lstStyle/>
        <a:p>
          <a:endParaRPr lang="en-US"/>
        </a:p>
      </dgm:t>
    </dgm:pt>
    <dgm:pt modelId="{65882595-3F34-4C78-ABA4-D3A13A2FF7A2}" type="sibTrans" cxnId="{70EC1F14-1136-4145-A4A7-A6A63A10EB95}">
      <dgm:prSet/>
      <dgm:spPr/>
      <dgm:t>
        <a:bodyPr/>
        <a:lstStyle/>
        <a:p>
          <a:endParaRPr lang="en-US"/>
        </a:p>
      </dgm:t>
    </dgm:pt>
    <dgm:pt modelId="{3CEEAD39-ECB4-43D7-99FE-C65B9872DE65}">
      <dgm:prSet/>
      <dgm:spPr/>
      <dgm:t>
        <a:bodyPr/>
        <a:lstStyle/>
        <a:p>
          <a:pPr rtl="0"/>
          <a:r>
            <a:rPr lang="en-US" dirty="0"/>
            <a:t>Individual/Family/Group Therapy</a:t>
          </a:r>
        </a:p>
      </dgm:t>
    </dgm:pt>
    <dgm:pt modelId="{AC42DC7F-56FC-4F41-A4D4-1666F4A43ABB}" type="parTrans" cxnId="{C0016B21-7101-443F-B89A-AE7D34DB565D}">
      <dgm:prSet/>
      <dgm:spPr/>
      <dgm:t>
        <a:bodyPr/>
        <a:lstStyle/>
        <a:p>
          <a:endParaRPr lang="en-US"/>
        </a:p>
      </dgm:t>
    </dgm:pt>
    <dgm:pt modelId="{540F2145-5C1E-42BF-B205-97FFD6F2602F}" type="sibTrans" cxnId="{C0016B21-7101-443F-B89A-AE7D34DB565D}">
      <dgm:prSet/>
      <dgm:spPr/>
      <dgm:t>
        <a:bodyPr/>
        <a:lstStyle/>
        <a:p>
          <a:endParaRPr lang="en-US"/>
        </a:p>
      </dgm:t>
    </dgm:pt>
    <dgm:pt modelId="{8CA61147-ED66-4490-A5FD-991E0870CCB1}">
      <dgm:prSet/>
      <dgm:spPr/>
      <dgm:t>
        <a:bodyPr/>
        <a:lstStyle/>
        <a:p>
          <a:pPr rtl="0"/>
          <a:r>
            <a:rPr lang="en-US" dirty="0"/>
            <a:t>Take Back the Night</a:t>
          </a:r>
        </a:p>
      </dgm:t>
    </dgm:pt>
    <dgm:pt modelId="{2D87BE8F-F568-4A60-B398-45854B64C890}" type="parTrans" cxnId="{44267DFA-B582-4CEA-A466-0E8BBE076D24}">
      <dgm:prSet/>
      <dgm:spPr/>
      <dgm:t>
        <a:bodyPr/>
        <a:lstStyle/>
        <a:p>
          <a:endParaRPr lang="en-US"/>
        </a:p>
      </dgm:t>
    </dgm:pt>
    <dgm:pt modelId="{9D71CF86-C0CE-41FD-ACE7-668F5DE92A3D}" type="sibTrans" cxnId="{44267DFA-B582-4CEA-A466-0E8BBE076D24}">
      <dgm:prSet/>
      <dgm:spPr/>
      <dgm:t>
        <a:bodyPr/>
        <a:lstStyle/>
        <a:p>
          <a:endParaRPr lang="en-US"/>
        </a:p>
      </dgm:t>
    </dgm:pt>
    <dgm:pt modelId="{F39D5C45-1ABC-4C82-ADA1-458CF8AA70EC}">
      <dgm:prSet/>
      <dgm:spPr/>
      <dgm:t>
        <a:bodyPr/>
        <a:lstStyle/>
        <a:p>
          <a:pPr rtl="0"/>
          <a:r>
            <a:rPr lang="en-US" dirty="0"/>
            <a:t>Victim Advocacy and Resource Connection</a:t>
          </a:r>
        </a:p>
      </dgm:t>
    </dgm:pt>
    <dgm:pt modelId="{7BC25F7C-7157-4283-B811-04ACF8E8A757}" type="parTrans" cxnId="{963A2D8C-2955-476B-B3DE-49154E46DB0A}">
      <dgm:prSet/>
      <dgm:spPr/>
      <dgm:t>
        <a:bodyPr/>
        <a:lstStyle/>
        <a:p>
          <a:endParaRPr lang="en-US"/>
        </a:p>
      </dgm:t>
    </dgm:pt>
    <dgm:pt modelId="{CC4F059B-C219-4233-9A3C-C1ED1F984C15}" type="sibTrans" cxnId="{963A2D8C-2955-476B-B3DE-49154E46DB0A}">
      <dgm:prSet/>
      <dgm:spPr/>
      <dgm:t>
        <a:bodyPr/>
        <a:lstStyle/>
        <a:p>
          <a:endParaRPr lang="en-US"/>
        </a:p>
      </dgm:t>
    </dgm:pt>
    <dgm:pt modelId="{892C92E7-65B6-4317-B3D6-D5A8C252D17B}" type="pres">
      <dgm:prSet presAssocID="{3B236D6D-31D9-4035-AD43-193515566E8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313C21A-CE59-4DF1-A899-FC8B5AD63C29}" type="pres">
      <dgm:prSet presAssocID="{CE4AB632-C63C-4C09-9618-01BA284CDDEF}" presName="thickLine" presStyleLbl="alignNode1" presStyleIdx="0" presStyleCnt="5"/>
      <dgm:spPr/>
    </dgm:pt>
    <dgm:pt modelId="{D4F6863E-0C9D-4523-8ADF-5BF1BCD3D709}" type="pres">
      <dgm:prSet presAssocID="{CE4AB632-C63C-4C09-9618-01BA284CDDEF}" presName="horz1" presStyleCnt="0"/>
      <dgm:spPr/>
    </dgm:pt>
    <dgm:pt modelId="{C26EA0BB-31EC-4204-B541-560E3F33A583}" type="pres">
      <dgm:prSet presAssocID="{CE4AB632-C63C-4C09-9618-01BA284CDDEF}" presName="tx1" presStyleLbl="revTx" presStyleIdx="0" presStyleCnt="5"/>
      <dgm:spPr/>
      <dgm:t>
        <a:bodyPr/>
        <a:lstStyle/>
        <a:p>
          <a:endParaRPr lang="en-US"/>
        </a:p>
      </dgm:t>
    </dgm:pt>
    <dgm:pt modelId="{DD4E0372-E5B5-4DBC-8FD4-11944196FF2F}" type="pres">
      <dgm:prSet presAssocID="{CE4AB632-C63C-4C09-9618-01BA284CDDEF}" presName="vert1" presStyleCnt="0"/>
      <dgm:spPr/>
    </dgm:pt>
    <dgm:pt modelId="{C7EE2229-4C8C-4C62-86BE-08E5C4CA635E}" type="pres">
      <dgm:prSet presAssocID="{F39D5C45-1ABC-4C82-ADA1-458CF8AA70EC}" presName="thickLine" presStyleLbl="alignNode1" presStyleIdx="1" presStyleCnt="5"/>
      <dgm:spPr/>
    </dgm:pt>
    <dgm:pt modelId="{B3E78EED-A75D-43EE-BF74-917907A5CF95}" type="pres">
      <dgm:prSet presAssocID="{F39D5C45-1ABC-4C82-ADA1-458CF8AA70EC}" presName="horz1" presStyleCnt="0"/>
      <dgm:spPr/>
    </dgm:pt>
    <dgm:pt modelId="{1C75D353-AD44-468C-A7C4-970D22130FAD}" type="pres">
      <dgm:prSet presAssocID="{F39D5C45-1ABC-4C82-ADA1-458CF8AA70EC}" presName="tx1" presStyleLbl="revTx" presStyleIdx="1" presStyleCnt="5"/>
      <dgm:spPr/>
      <dgm:t>
        <a:bodyPr/>
        <a:lstStyle/>
        <a:p>
          <a:endParaRPr lang="en-US"/>
        </a:p>
      </dgm:t>
    </dgm:pt>
    <dgm:pt modelId="{A3A57692-2E53-498C-9DE2-221568AFDF84}" type="pres">
      <dgm:prSet presAssocID="{F39D5C45-1ABC-4C82-ADA1-458CF8AA70EC}" presName="vert1" presStyleCnt="0"/>
      <dgm:spPr/>
    </dgm:pt>
    <dgm:pt modelId="{C9B97380-EF6F-4627-8446-9A05294546B2}" type="pres">
      <dgm:prSet presAssocID="{3CEEAD39-ECB4-43D7-99FE-C65B9872DE65}" presName="thickLine" presStyleLbl="alignNode1" presStyleIdx="2" presStyleCnt="5"/>
      <dgm:spPr/>
    </dgm:pt>
    <dgm:pt modelId="{4E54B420-B4E6-46FA-BAD8-47DC67D8D68B}" type="pres">
      <dgm:prSet presAssocID="{3CEEAD39-ECB4-43D7-99FE-C65B9872DE65}" presName="horz1" presStyleCnt="0"/>
      <dgm:spPr/>
    </dgm:pt>
    <dgm:pt modelId="{75BD0DF7-8F48-4397-A650-98CB6770FF75}" type="pres">
      <dgm:prSet presAssocID="{3CEEAD39-ECB4-43D7-99FE-C65B9872DE65}" presName="tx1" presStyleLbl="revTx" presStyleIdx="2" presStyleCnt="5"/>
      <dgm:spPr/>
      <dgm:t>
        <a:bodyPr/>
        <a:lstStyle/>
        <a:p>
          <a:endParaRPr lang="en-US"/>
        </a:p>
      </dgm:t>
    </dgm:pt>
    <dgm:pt modelId="{87B9B87C-7D4A-43AC-A5DA-AF3AD4842422}" type="pres">
      <dgm:prSet presAssocID="{3CEEAD39-ECB4-43D7-99FE-C65B9872DE65}" presName="vert1" presStyleCnt="0"/>
      <dgm:spPr/>
    </dgm:pt>
    <dgm:pt modelId="{639D67B5-E319-45B5-870A-F60F9BB453FD}" type="pres">
      <dgm:prSet presAssocID="{8FCB41BF-1313-4F41-BB64-CC4EBB3B68AF}" presName="thickLine" presStyleLbl="alignNode1" presStyleIdx="3" presStyleCnt="5"/>
      <dgm:spPr/>
    </dgm:pt>
    <dgm:pt modelId="{160D1FAE-0C20-46DC-820A-6312E7310630}" type="pres">
      <dgm:prSet presAssocID="{8FCB41BF-1313-4F41-BB64-CC4EBB3B68AF}" presName="horz1" presStyleCnt="0"/>
      <dgm:spPr/>
    </dgm:pt>
    <dgm:pt modelId="{03B3F86C-0A66-40F2-82B9-60F9828E92FF}" type="pres">
      <dgm:prSet presAssocID="{8FCB41BF-1313-4F41-BB64-CC4EBB3B68AF}" presName="tx1" presStyleLbl="revTx" presStyleIdx="3" presStyleCnt="5"/>
      <dgm:spPr/>
      <dgm:t>
        <a:bodyPr/>
        <a:lstStyle/>
        <a:p>
          <a:endParaRPr lang="en-US"/>
        </a:p>
      </dgm:t>
    </dgm:pt>
    <dgm:pt modelId="{CBED911B-FB77-41F4-8DA5-132DD03837EC}" type="pres">
      <dgm:prSet presAssocID="{8FCB41BF-1313-4F41-BB64-CC4EBB3B68AF}" presName="vert1" presStyleCnt="0"/>
      <dgm:spPr/>
    </dgm:pt>
    <dgm:pt modelId="{0A8BEC3C-839F-4421-9B47-8AF3C5606C84}" type="pres">
      <dgm:prSet presAssocID="{8CA61147-ED66-4490-A5FD-991E0870CCB1}" presName="thickLine" presStyleLbl="alignNode1" presStyleIdx="4" presStyleCnt="5"/>
      <dgm:spPr/>
    </dgm:pt>
    <dgm:pt modelId="{2F7463E2-CA22-490A-AFA2-0FA1CA8F8D60}" type="pres">
      <dgm:prSet presAssocID="{8CA61147-ED66-4490-A5FD-991E0870CCB1}" presName="horz1" presStyleCnt="0"/>
      <dgm:spPr/>
    </dgm:pt>
    <dgm:pt modelId="{C1ACC677-C856-47EA-8763-25D29B063B31}" type="pres">
      <dgm:prSet presAssocID="{8CA61147-ED66-4490-A5FD-991E0870CCB1}" presName="tx1" presStyleLbl="revTx" presStyleIdx="4" presStyleCnt="5"/>
      <dgm:spPr/>
      <dgm:t>
        <a:bodyPr/>
        <a:lstStyle/>
        <a:p>
          <a:endParaRPr lang="en-US"/>
        </a:p>
      </dgm:t>
    </dgm:pt>
    <dgm:pt modelId="{D349288F-ECE6-4FFE-A92A-777EFF40F8BB}" type="pres">
      <dgm:prSet presAssocID="{8CA61147-ED66-4490-A5FD-991E0870CCB1}" presName="vert1" presStyleCnt="0"/>
      <dgm:spPr/>
    </dgm:pt>
  </dgm:ptLst>
  <dgm:cxnLst>
    <dgm:cxn modelId="{ADDE431E-D261-474B-B163-2F157061E9A7}" type="presOf" srcId="{CE4AB632-C63C-4C09-9618-01BA284CDDEF}" destId="{C26EA0BB-31EC-4204-B541-560E3F33A583}" srcOrd="0" destOrd="0" presId="urn:microsoft.com/office/officeart/2008/layout/LinedList"/>
    <dgm:cxn modelId="{21E39AE4-56A8-4367-8F2E-C7D3F74D61C9}" type="presOf" srcId="{3B236D6D-31D9-4035-AD43-193515566E8E}" destId="{892C92E7-65B6-4317-B3D6-D5A8C252D17B}" srcOrd="0" destOrd="0" presId="urn:microsoft.com/office/officeart/2008/layout/LinedList"/>
    <dgm:cxn modelId="{70EC1F14-1136-4145-A4A7-A6A63A10EB95}" srcId="{3B236D6D-31D9-4035-AD43-193515566E8E}" destId="{8FCB41BF-1313-4F41-BB64-CC4EBB3B68AF}" srcOrd="3" destOrd="0" parTransId="{079BE044-5A81-4CB4-B283-49781384736F}" sibTransId="{65882595-3F34-4C78-ABA4-D3A13A2FF7A2}"/>
    <dgm:cxn modelId="{C0016B21-7101-443F-B89A-AE7D34DB565D}" srcId="{3B236D6D-31D9-4035-AD43-193515566E8E}" destId="{3CEEAD39-ECB4-43D7-99FE-C65B9872DE65}" srcOrd="2" destOrd="0" parTransId="{AC42DC7F-56FC-4F41-A4D4-1666F4A43ABB}" sibTransId="{540F2145-5C1E-42BF-B205-97FFD6F2602F}"/>
    <dgm:cxn modelId="{B03BFD65-AE2F-4930-BF4A-B085EFE54E6A}" type="presOf" srcId="{8CA61147-ED66-4490-A5FD-991E0870CCB1}" destId="{C1ACC677-C856-47EA-8763-25D29B063B31}" srcOrd="0" destOrd="0" presId="urn:microsoft.com/office/officeart/2008/layout/LinedList"/>
    <dgm:cxn modelId="{DC89C11B-C2FB-4C36-862C-C78498E7C4BB}" type="presOf" srcId="{8FCB41BF-1313-4F41-BB64-CC4EBB3B68AF}" destId="{03B3F86C-0A66-40F2-82B9-60F9828E92FF}" srcOrd="0" destOrd="0" presId="urn:microsoft.com/office/officeart/2008/layout/LinedList"/>
    <dgm:cxn modelId="{963A2D8C-2955-476B-B3DE-49154E46DB0A}" srcId="{3B236D6D-31D9-4035-AD43-193515566E8E}" destId="{F39D5C45-1ABC-4C82-ADA1-458CF8AA70EC}" srcOrd="1" destOrd="0" parTransId="{7BC25F7C-7157-4283-B811-04ACF8E8A757}" sibTransId="{CC4F059B-C219-4233-9A3C-C1ED1F984C15}"/>
    <dgm:cxn modelId="{9B4BD540-D134-41F6-9B9C-7B3C64139399}" type="presOf" srcId="{F39D5C45-1ABC-4C82-ADA1-458CF8AA70EC}" destId="{1C75D353-AD44-468C-A7C4-970D22130FAD}" srcOrd="0" destOrd="0" presId="urn:microsoft.com/office/officeart/2008/layout/LinedList"/>
    <dgm:cxn modelId="{74262AA4-80FA-47F5-9745-B8EF4D104089}" type="presOf" srcId="{3CEEAD39-ECB4-43D7-99FE-C65B9872DE65}" destId="{75BD0DF7-8F48-4397-A650-98CB6770FF75}" srcOrd="0" destOrd="0" presId="urn:microsoft.com/office/officeart/2008/layout/LinedList"/>
    <dgm:cxn modelId="{A4E452AC-34C4-41A8-B88E-4B7EEF5433F8}" srcId="{3B236D6D-31D9-4035-AD43-193515566E8E}" destId="{CE4AB632-C63C-4C09-9618-01BA284CDDEF}" srcOrd="0" destOrd="0" parTransId="{45976E11-8B43-4E40-A1FB-D5FD70E8AA67}" sibTransId="{6CB578B2-47EF-495F-9803-1755022D9958}"/>
    <dgm:cxn modelId="{44267DFA-B582-4CEA-A466-0E8BBE076D24}" srcId="{3B236D6D-31D9-4035-AD43-193515566E8E}" destId="{8CA61147-ED66-4490-A5FD-991E0870CCB1}" srcOrd="4" destOrd="0" parTransId="{2D87BE8F-F568-4A60-B398-45854B64C890}" sibTransId="{9D71CF86-C0CE-41FD-ACE7-668F5DE92A3D}"/>
    <dgm:cxn modelId="{414BA535-DE47-424E-980D-A83F418AFB9C}" type="presParOf" srcId="{892C92E7-65B6-4317-B3D6-D5A8C252D17B}" destId="{6313C21A-CE59-4DF1-A899-FC8B5AD63C29}" srcOrd="0" destOrd="0" presId="urn:microsoft.com/office/officeart/2008/layout/LinedList"/>
    <dgm:cxn modelId="{9A92B6BD-E5B3-4ABB-9593-CAD2B7E0DCA1}" type="presParOf" srcId="{892C92E7-65B6-4317-B3D6-D5A8C252D17B}" destId="{D4F6863E-0C9D-4523-8ADF-5BF1BCD3D709}" srcOrd="1" destOrd="0" presId="urn:microsoft.com/office/officeart/2008/layout/LinedList"/>
    <dgm:cxn modelId="{EDB53192-0703-4731-B4F2-E4BD46A35512}" type="presParOf" srcId="{D4F6863E-0C9D-4523-8ADF-5BF1BCD3D709}" destId="{C26EA0BB-31EC-4204-B541-560E3F33A583}" srcOrd="0" destOrd="0" presId="urn:microsoft.com/office/officeart/2008/layout/LinedList"/>
    <dgm:cxn modelId="{04879D38-F885-4C4E-B376-618A4304AEB8}" type="presParOf" srcId="{D4F6863E-0C9D-4523-8ADF-5BF1BCD3D709}" destId="{DD4E0372-E5B5-4DBC-8FD4-11944196FF2F}" srcOrd="1" destOrd="0" presId="urn:microsoft.com/office/officeart/2008/layout/LinedList"/>
    <dgm:cxn modelId="{C8E27FCA-DECE-4195-976D-DA7D65450545}" type="presParOf" srcId="{892C92E7-65B6-4317-B3D6-D5A8C252D17B}" destId="{C7EE2229-4C8C-4C62-86BE-08E5C4CA635E}" srcOrd="2" destOrd="0" presId="urn:microsoft.com/office/officeart/2008/layout/LinedList"/>
    <dgm:cxn modelId="{28C72E77-B4A0-435C-9890-0244DCFC0DD8}" type="presParOf" srcId="{892C92E7-65B6-4317-B3D6-D5A8C252D17B}" destId="{B3E78EED-A75D-43EE-BF74-917907A5CF95}" srcOrd="3" destOrd="0" presId="urn:microsoft.com/office/officeart/2008/layout/LinedList"/>
    <dgm:cxn modelId="{990CC33C-984E-4AFE-A348-3C23C5E2C868}" type="presParOf" srcId="{B3E78EED-A75D-43EE-BF74-917907A5CF95}" destId="{1C75D353-AD44-468C-A7C4-970D22130FAD}" srcOrd="0" destOrd="0" presId="urn:microsoft.com/office/officeart/2008/layout/LinedList"/>
    <dgm:cxn modelId="{41DF8574-424C-45AB-AD84-5551D1582FE1}" type="presParOf" srcId="{B3E78EED-A75D-43EE-BF74-917907A5CF95}" destId="{A3A57692-2E53-498C-9DE2-221568AFDF84}" srcOrd="1" destOrd="0" presId="urn:microsoft.com/office/officeart/2008/layout/LinedList"/>
    <dgm:cxn modelId="{23AA1AE2-8012-4203-983A-A550CECC9ABC}" type="presParOf" srcId="{892C92E7-65B6-4317-B3D6-D5A8C252D17B}" destId="{C9B97380-EF6F-4627-8446-9A05294546B2}" srcOrd="4" destOrd="0" presId="urn:microsoft.com/office/officeart/2008/layout/LinedList"/>
    <dgm:cxn modelId="{EE4941A1-D05C-4D95-8759-FB760777A4DD}" type="presParOf" srcId="{892C92E7-65B6-4317-B3D6-D5A8C252D17B}" destId="{4E54B420-B4E6-46FA-BAD8-47DC67D8D68B}" srcOrd="5" destOrd="0" presId="urn:microsoft.com/office/officeart/2008/layout/LinedList"/>
    <dgm:cxn modelId="{7E5D35EF-6092-4959-8600-1AC96C09E503}" type="presParOf" srcId="{4E54B420-B4E6-46FA-BAD8-47DC67D8D68B}" destId="{75BD0DF7-8F48-4397-A650-98CB6770FF75}" srcOrd="0" destOrd="0" presId="urn:microsoft.com/office/officeart/2008/layout/LinedList"/>
    <dgm:cxn modelId="{ED915D49-71DB-4AED-9417-4639AB8CB818}" type="presParOf" srcId="{4E54B420-B4E6-46FA-BAD8-47DC67D8D68B}" destId="{87B9B87C-7D4A-43AC-A5DA-AF3AD4842422}" srcOrd="1" destOrd="0" presId="urn:microsoft.com/office/officeart/2008/layout/LinedList"/>
    <dgm:cxn modelId="{82A0AF82-C6DC-4173-B430-B5128CCCDFC0}" type="presParOf" srcId="{892C92E7-65B6-4317-B3D6-D5A8C252D17B}" destId="{639D67B5-E319-45B5-870A-F60F9BB453FD}" srcOrd="6" destOrd="0" presId="urn:microsoft.com/office/officeart/2008/layout/LinedList"/>
    <dgm:cxn modelId="{6CFCE8EF-0486-49A3-B03D-3F2B3BCE74B7}" type="presParOf" srcId="{892C92E7-65B6-4317-B3D6-D5A8C252D17B}" destId="{160D1FAE-0C20-46DC-820A-6312E7310630}" srcOrd="7" destOrd="0" presId="urn:microsoft.com/office/officeart/2008/layout/LinedList"/>
    <dgm:cxn modelId="{7C6E92BE-D002-44DC-A651-5DC3946E6D96}" type="presParOf" srcId="{160D1FAE-0C20-46DC-820A-6312E7310630}" destId="{03B3F86C-0A66-40F2-82B9-60F9828E92FF}" srcOrd="0" destOrd="0" presId="urn:microsoft.com/office/officeart/2008/layout/LinedList"/>
    <dgm:cxn modelId="{623E42D5-D8CA-45AC-87BB-41218396B52B}" type="presParOf" srcId="{160D1FAE-0C20-46DC-820A-6312E7310630}" destId="{CBED911B-FB77-41F4-8DA5-132DD03837EC}" srcOrd="1" destOrd="0" presId="urn:microsoft.com/office/officeart/2008/layout/LinedList"/>
    <dgm:cxn modelId="{A6F0819B-5DEA-4D52-A50C-5049BECE8206}" type="presParOf" srcId="{892C92E7-65B6-4317-B3D6-D5A8C252D17B}" destId="{0A8BEC3C-839F-4421-9B47-8AF3C5606C84}" srcOrd="8" destOrd="0" presId="urn:microsoft.com/office/officeart/2008/layout/LinedList"/>
    <dgm:cxn modelId="{0AD6A20E-1481-418D-9EA3-A3CCFFC42BBE}" type="presParOf" srcId="{892C92E7-65B6-4317-B3D6-D5A8C252D17B}" destId="{2F7463E2-CA22-490A-AFA2-0FA1CA8F8D60}" srcOrd="9" destOrd="0" presId="urn:microsoft.com/office/officeart/2008/layout/LinedList"/>
    <dgm:cxn modelId="{83EFE0F6-3726-4166-A6E4-54A83724AA84}" type="presParOf" srcId="{2F7463E2-CA22-490A-AFA2-0FA1CA8F8D60}" destId="{C1ACC677-C856-47EA-8763-25D29B063B31}" srcOrd="0" destOrd="0" presId="urn:microsoft.com/office/officeart/2008/layout/LinedList"/>
    <dgm:cxn modelId="{17D0E3A4-8762-4AD1-AE8E-89F84B5DE83B}" type="presParOf" srcId="{2F7463E2-CA22-490A-AFA2-0FA1CA8F8D60}" destId="{D349288F-ECE6-4FFE-A92A-777EFF40F8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diagrams.loki3.com/Bracke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38CBCD-187D-48B8-AEF1-8223E4A1B0C3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Rape Abuse Incest National Network</a:t>
          </a:r>
        </a:p>
      </dgm:t>
    </dgm:pt>
    <dgm:pt modelId="{6DFA53DD-7A8C-4B3E-ADAB-DA3E6FC5B29A}" type="parTrans" cxnId="{9FA54F46-497B-40F8-B841-87D91A71EA31}">
      <dgm:prSet/>
      <dgm:spPr/>
      <dgm:t>
        <a:bodyPr/>
        <a:lstStyle/>
        <a:p>
          <a:endParaRPr lang="en-US"/>
        </a:p>
      </dgm:t>
    </dgm:pt>
    <dgm:pt modelId="{EFF1ADE0-1A18-41A3-9B53-ED68F15E3C82}" type="sibTrans" cxnId="{9FA54F46-497B-40F8-B841-87D91A71EA31}">
      <dgm:prSet/>
      <dgm:spPr/>
      <dgm:t>
        <a:bodyPr/>
        <a:lstStyle/>
        <a:p>
          <a:endParaRPr lang="en-US"/>
        </a:p>
      </dgm:t>
    </dgm:pt>
    <dgm:pt modelId="{D384B79B-8279-4E56-90D7-D59B175E0D5A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Arizona calls are answered by EMPACT-SPC</a:t>
          </a:r>
        </a:p>
      </dgm:t>
    </dgm:pt>
    <dgm:pt modelId="{6775A521-4839-4E78-AF01-29DBFE37C199}" type="parTrans" cxnId="{0FF4F223-C4BE-4BDF-9327-B886D6DBED0B}">
      <dgm:prSet/>
      <dgm:spPr/>
      <dgm:t>
        <a:bodyPr/>
        <a:lstStyle/>
        <a:p>
          <a:endParaRPr lang="en-US"/>
        </a:p>
      </dgm:t>
    </dgm:pt>
    <dgm:pt modelId="{36099D3F-5E68-4659-AEEE-7BF798FF4743}" type="sibTrans" cxnId="{0FF4F223-C4BE-4BDF-9327-B886D6DBED0B}">
      <dgm:prSet/>
      <dgm:spPr/>
      <dgm:t>
        <a:bodyPr/>
        <a:lstStyle/>
        <a:p>
          <a:endParaRPr lang="en-US"/>
        </a:p>
      </dgm:t>
    </dgm:pt>
    <dgm:pt modelId="{8BED7C85-29AB-492B-A487-A315E7ACB6F8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480-736-4949</a:t>
          </a:r>
        </a:p>
      </dgm:t>
    </dgm:pt>
    <dgm:pt modelId="{7FD53797-D2E7-45A1-9542-F11A817E1A2C}" type="parTrans" cxnId="{F929B396-A0A3-489F-8695-349C649D8C46}">
      <dgm:prSet/>
      <dgm:spPr/>
      <dgm:t>
        <a:bodyPr/>
        <a:lstStyle/>
        <a:p>
          <a:endParaRPr lang="en-US"/>
        </a:p>
      </dgm:t>
    </dgm:pt>
    <dgm:pt modelId="{A7B955F2-CC47-48E4-A218-B232120BD04E}" type="sibTrans" cxnId="{F929B396-A0A3-489F-8695-349C649D8C46}">
      <dgm:prSet/>
      <dgm:spPr/>
      <dgm:t>
        <a:bodyPr/>
        <a:lstStyle/>
        <a:p>
          <a:endParaRPr lang="en-US"/>
        </a:p>
      </dgm:t>
    </dgm:pt>
    <dgm:pt modelId="{7E3809F8-E42E-41DA-A4F4-6AB7829FB462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1-800-656-HOPE</a:t>
          </a:r>
        </a:p>
      </dgm:t>
    </dgm:pt>
    <dgm:pt modelId="{84641616-3AC6-4747-8DC2-092930A0F566}" type="parTrans" cxnId="{258C2845-612E-496E-A937-D12D287E20FA}">
      <dgm:prSet/>
      <dgm:spPr/>
      <dgm:t>
        <a:bodyPr/>
        <a:lstStyle/>
        <a:p>
          <a:endParaRPr lang="en-US"/>
        </a:p>
      </dgm:t>
    </dgm:pt>
    <dgm:pt modelId="{5D012827-3A13-4715-8E20-2B7AA5F58AB3}" type="sibTrans" cxnId="{258C2845-612E-496E-A937-D12D287E20FA}">
      <dgm:prSet/>
      <dgm:spPr/>
      <dgm:t>
        <a:bodyPr/>
        <a:lstStyle/>
        <a:p>
          <a:endParaRPr lang="en-US"/>
        </a:p>
      </dgm:t>
    </dgm:pt>
    <dgm:pt modelId="{A0054ACB-09AC-4D0A-8710-CC8F8145E031}">
      <dgm:prSet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</a:rPr>
            <a:t>Two lines</a:t>
          </a:r>
        </a:p>
      </dgm:t>
    </dgm:pt>
    <dgm:pt modelId="{98648A35-04FF-4FD3-B019-F16B47D4C561}" type="parTrans" cxnId="{217DC5DA-D3DB-45AB-9B81-2A60AC62174A}">
      <dgm:prSet/>
      <dgm:spPr/>
      <dgm:t>
        <a:bodyPr/>
        <a:lstStyle/>
        <a:p>
          <a:endParaRPr lang="en-US"/>
        </a:p>
      </dgm:t>
    </dgm:pt>
    <dgm:pt modelId="{F4A5699B-33A1-4B56-977E-EDE5DE16FA26}" type="sibTrans" cxnId="{217DC5DA-D3DB-45AB-9B81-2A60AC62174A}">
      <dgm:prSet/>
      <dgm:spPr/>
      <dgm:t>
        <a:bodyPr/>
        <a:lstStyle/>
        <a:p>
          <a:endParaRPr lang="en-US"/>
        </a:p>
      </dgm:t>
    </dgm:pt>
    <dgm:pt modelId="{0191C170-9E1A-4798-9BDB-824D29AAD60D}">
      <dgm:prSet/>
      <dgm:spPr/>
      <dgm:t>
        <a:bodyPr/>
        <a:lstStyle/>
        <a:p>
          <a:pPr rtl="0"/>
          <a:r>
            <a:rPr lang="en-US">
              <a:solidFill>
                <a:schemeClr val="tx1"/>
              </a:solidFill>
            </a:rPr>
            <a:t>Local THS Hotline</a:t>
          </a:r>
          <a:endParaRPr lang="en-US" dirty="0">
            <a:solidFill>
              <a:schemeClr val="tx1"/>
            </a:solidFill>
          </a:endParaRPr>
        </a:p>
      </dgm:t>
    </dgm:pt>
    <dgm:pt modelId="{37B86C5D-64E1-4B57-B708-496B03D486E1}" type="parTrans" cxnId="{F711584C-C8CD-487D-B15D-33C06936852C}">
      <dgm:prSet/>
      <dgm:spPr/>
      <dgm:t>
        <a:bodyPr/>
        <a:lstStyle/>
        <a:p>
          <a:endParaRPr lang="en-US"/>
        </a:p>
      </dgm:t>
    </dgm:pt>
    <dgm:pt modelId="{DAD7F84E-2FC2-4271-BD03-93F05CD84D07}" type="sibTrans" cxnId="{F711584C-C8CD-487D-B15D-33C06936852C}">
      <dgm:prSet/>
      <dgm:spPr/>
      <dgm:t>
        <a:bodyPr/>
        <a:lstStyle/>
        <a:p>
          <a:endParaRPr lang="en-US"/>
        </a:p>
      </dgm:t>
    </dgm:pt>
    <dgm:pt modelId="{3295DFC1-7322-499B-B7BC-D2D85486AF98}">
      <dgm:prSet/>
      <dgm:spPr/>
      <dgm:t>
        <a:bodyPr/>
        <a:lstStyle/>
        <a:p>
          <a:pPr rtl="0"/>
          <a:endParaRPr lang="en-US" dirty="0">
            <a:solidFill>
              <a:schemeClr val="tx1"/>
            </a:solidFill>
          </a:endParaRPr>
        </a:p>
      </dgm:t>
    </dgm:pt>
    <dgm:pt modelId="{16501FD7-2AEF-4717-AADB-EDDC53854E24}" type="parTrans" cxnId="{9D20A3CA-3E40-4E9F-8403-C8D01CA1DB57}">
      <dgm:prSet/>
      <dgm:spPr/>
      <dgm:t>
        <a:bodyPr/>
        <a:lstStyle/>
        <a:p>
          <a:endParaRPr lang="en-US"/>
        </a:p>
      </dgm:t>
    </dgm:pt>
    <dgm:pt modelId="{52AA9868-07F7-45B5-AF56-799B6C61B801}" type="sibTrans" cxnId="{9D20A3CA-3E40-4E9F-8403-C8D01CA1DB57}">
      <dgm:prSet/>
      <dgm:spPr/>
      <dgm:t>
        <a:bodyPr/>
        <a:lstStyle/>
        <a:p>
          <a:endParaRPr lang="en-US"/>
        </a:p>
      </dgm:t>
    </dgm:pt>
    <dgm:pt modelId="{8719E015-0282-4921-ABE0-98B0D765E05D}" type="pres">
      <dgm:prSet presAssocID="{3B236D6D-31D9-4035-AD43-193515566E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242F72-747C-449F-8F62-7BEF9812B6C8}" type="pres">
      <dgm:prSet presAssocID="{A0054ACB-09AC-4D0A-8710-CC8F8145E031}" presName="linNode" presStyleCnt="0"/>
      <dgm:spPr/>
    </dgm:pt>
    <dgm:pt modelId="{064F1737-60C4-465D-843E-09A7DDC20737}" type="pres">
      <dgm:prSet presAssocID="{A0054ACB-09AC-4D0A-8710-CC8F8145E031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68DC6-7A45-42EE-BC0E-0F0D64115DB8}" type="pres">
      <dgm:prSet presAssocID="{A0054ACB-09AC-4D0A-8710-CC8F8145E031}" presName="bracket" presStyleLbl="parChTrans1D1" presStyleIdx="0" presStyleCnt="1"/>
      <dgm:spPr/>
    </dgm:pt>
    <dgm:pt modelId="{2A66B5CC-15B1-484A-8579-129DCB24F167}" type="pres">
      <dgm:prSet presAssocID="{A0054ACB-09AC-4D0A-8710-CC8F8145E031}" presName="spH" presStyleCnt="0"/>
      <dgm:spPr/>
    </dgm:pt>
    <dgm:pt modelId="{5EA6BA79-60DC-43E6-A0DF-A69E80B48DC6}" type="pres">
      <dgm:prSet presAssocID="{A0054ACB-09AC-4D0A-8710-CC8F8145E031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245A99-089B-4963-B74C-62CC96B6274F}" type="presOf" srcId="{0191C170-9E1A-4798-9BDB-824D29AAD60D}" destId="{5EA6BA79-60DC-43E6-A0DF-A69E80B48DC6}" srcOrd="0" destOrd="4" presId="urn:diagrams.loki3.com/BracketList"/>
    <dgm:cxn modelId="{FAFEE51C-4A5F-488B-A97D-7C934EC6C31D}" type="presOf" srcId="{D384B79B-8279-4E56-90D7-D59B175E0D5A}" destId="{5EA6BA79-60DC-43E6-A0DF-A69E80B48DC6}" srcOrd="0" destOrd="1" presId="urn:diagrams.loki3.com/BracketList"/>
    <dgm:cxn modelId="{48524763-7DA8-4EC8-B36D-8C4E1D72CA4D}" type="presOf" srcId="{7E3809F8-E42E-41DA-A4F4-6AB7829FB462}" destId="{5EA6BA79-60DC-43E6-A0DF-A69E80B48DC6}" srcOrd="0" destOrd="2" presId="urn:diagrams.loki3.com/BracketList"/>
    <dgm:cxn modelId="{4976DD06-2ADD-4569-BDDF-B94722413ECE}" type="presOf" srcId="{3295DFC1-7322-499B-B7BC-D2D85486AF98}" destId="{5EA6BA79-60DC-43E6-A0DF-A69E80B48DC6}" srcOrd="0" destOrd="3" presId="urn:diagrams.loki3.com/BracketList"/>
    <dgm:cxn modelId="{302F5E35-C92D-4CA0-ADD4-C52741DFC96A}" type="presOf" srcId="{8BED7C85-29AB-492B-A487-A315E7ACB6F8}" destId="{5EA6BA79-60DC-43E6-A0DF-A69E80B48DC6}" srcOrd="0" destOrd="5" presId="urn:diagrams.loki3.com/BracketList"/>
    <dgm:cxn modelId="{F711584C-C8CD-487D-B15D-33C06936852C}" srcId="{A0054ACB-09AC-4D0A-8710-CC8F8145E031}" destId="{0191C170-9E1A-4798-9BDB-824D29AAD60D}" srcOrd="4" destOrd="0" parTransId="{37B86C5D-64E1-4B57-B708-496B03D486E1}" sibTransId="{DAD7F84E-2FC2-4271-BD03-93F05CD84D07}"/>
    <dgm:cxn modelId="{72DB6CB5-A57B-416D-8ED3-5AB4120CA31E}" type="presOf" srcId="{A0054ACB-09AC-4D0A-8710-CC8F8145E031}" destId="{064F1737-60C4-465D-843E-09A7DDC20737}" srcOrd="0" destOrd="0" presId="urn:diagrams.loki3.com/BracketList"/>
    <dgm:cxn modelId="{217DC5DA-D3DB-45AB-9B81-2A60AC62174A}" srcId="{3B236D6D-31D9-4035-AD43-193515566E8E}" destId="{A0054ACB-09AC-4D0A-8710-CC8F8145E031}" srcOrd="0" destOrd="0" parTransId="{98648A35-04FF-4FD3-B019-F16B47D4C561}" sibTransId="{F4A5699B-33A1-4B56-977E-EDE5DE16FA26}"/>
    <dgm:cxn modelId="{0FF4F223-C4BE-4BDF-9327-B886D6DBED0B}" srcId="{A0054ACB-09AC-4D0A-8710-CC8F8145E031}" destId="{D384B79B-8279-4E56-90D7-D59B175E0D5A}" srcOrd="1" destOrd="0" parTransId="{6775A521-4839-4E78-AF01-29DBFE37C199}" sibTransId="{36099D3F-5E68-4659-AEEE-7BF798FF4743}"/>
    <dgm:cxn modelId="{F929B396-A0A3-489F-8695-349C649D8C46}" srcId="{0191C170-9E1A-4798-9BDB-824D29AAD60D}" destId="{8BED7C85-29AB-492B-A487-A315E7ACB6F8}" srcOrd="0" destOrd="0" parTransId="{7FD53797-D2E7-45A1-9542-F11A817E1A2C}" sibTransId="{A7B955F2-CC47-48E4-A218-B232120BD04E}"/>
    <dgm:cxn modelId="{9FA54F46-497B-40F8-B841-87D91A71EA31}" srcId="{A0054ACB-09AC-4D0A-8710-CC8F8145E031}" destId="{8A38CBCD-187D-48B8-AEF1-8223E4A1B0C3}" srcOrd="0" destOrd="0" parTransId="{6DFA53DD-7A8C-4B3E-ADAB-DA3E6FC5B29A}" sibTransId="{EFF1ADE0-1A18-41A3-9B53-ED68F15E3C82}"/>
    <dgm:cxn modelId="{BC7140E0-3446-4582-AC8E-343A780077B2}" type="presOf" srcId="{8A38CBCD-187D-48B8-AEF1-8223E4A1B0C3}" destId="{5EA6BA79-60DC-43E6-A0DF-A69E80B48DC6}" srcOrd="0" destOrd="0" presId="urn:diagrams.loki3.com/BracketList"/>
    <dgm:cxn modelId="{34EEA123-92F6-49D4-B505-BE5820B76608}" type="presOf" srcId="{3B236D6D-31D9-4035-AD43-193515566E8E}" destId="{8719E015-0282-4921-ABE0-98B0D765E05D}" srcOrd="0" destOrd="0" presId="urn:diagrams.loki3.com/BracketList"/>
    <dgm:cxn modelId="{258C2845-612E-496E-A937-D12D287E20FA}" srcId="{A0054ACB-09AC-4D0A-8710-CC8F8145E031}" destId="{7E3809F8-E42E-41DA-A4F4-6AB7829FB462}" srcOrd="2" destOrd="0" parTransId="{84641616-3AC6-4747-8DC2-092930A0F566}" sibTransId="{5D012827-3A13-4715-8E20-2B7AA5F58AB3}"/>
    <dgm:cxn modelId="{9D20A3CA-3E40-4E9F-8403-C8D01CA1DB57}" srcId="{A0054ACB-09AC-4D0A-8710-CC8F8145E031}" destId="{3295DFC1-7322-499B-B7BC-D2D85486AF98}" srcOrd="3" destOrd="0" parTransId="{16501FD7-2AEF-4717-AADB-EDDC53854E24}" sibTransId="{52AA9868-07F7-45B5-AF56-799B6C61B801}"/>
    <dgm:cxn modelId="{8EBE1F05-5E64-4BDB-BD47-FF35E08D4E50}" type="presParOf" srcId="{8719E015-0282-4921-ABE0-98B0D765E05D}" destId="{CC242F72-747C-449F-8F62-7BEF9812B6C8}" srcOrd="0" destOrd="0" presId="urn:diagrams.loki3.com/BracketList"/>
    <dgm:cxn modelId="{6BE29DDC-29F3-4248-918D-489A2ED189BC}" type="presParOf" srcId="{CC242F72-747C-449F-8F62-7BEF9812B6C8}" destId="{064F1737-60C4-465D-843E-09A7DDC20737}" srcOrd="0" destOrd="0" presId="urn:diagrams.loki3.com/BracketList"/>
    <dgm:cxn modelId="{1DF0B4C1-A66E-44B9-AD18-3D8C803D552D}" type="presParOf" srcId="{CC242F72-747C-449F-8F62-7BEF9812B6C8}" destId="{83C68DC6-7A45-42EE-BC0E-0F0D64115DB8}" srcOrd="1" destOrd="0" presId="urn:diagrams.loki3.com/BracketList"/>
    <dgm:cxn modelId="{8195E297-C87F-4484-94B9-F33CDFB66ACF}" type="presParOf" srcId="{CC242F72-747C-449F-8F62-7BEF9812B6C8}" destId="{2A66B5CC-15B1-484A-8579-129DCB24F167}" srcOrd="2" destOrd="0" presId="urn:diagrams.loki3.com/BracketList"/>
    <dgm:cxn modelId="{282BDEE3-90F0-4D71-B458-E6D25B001A0A}" type="presParOf" srcId="{CC242F72-747C-449F-8F62-7BEF9812B6C8}" destId="{5EA6BA79-60DC-43E6-A0DF-A69E80B48DC6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AD8060-7262-4E07-9D47-8DC8A4EEF65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Risk assessment</a:t>
          </a:r>
        </a:p>
      </dgm:t>
    </dgm:pt>
    <dgm:pt modelId="{186E2332-407F-4C83-8E69-E7B044513593}" type="parTrans" cxnId="{92C8A82C-D335-4CD9-A546-24BF0348788B}">
      <dgm:prSet/>
      <dgm:spPr/>
      <dgm:t>
        <a:bodyPr/>
        <a:lstStyle/>
        <a:p>
          <a:endParaRPr lang="en-US"/>
        </a:p>
      </dgm:t>
    </dgm:pt>
    <dgm:pt modelId="{63AB0B06-E4B8-4BD3-8EB4-904A1C0DB9FD}" type="sibTrans" cxnId="{92C8A82C-D335-4CD9-A546-24BF0348788B}">
      <dgm:prSet/>
      <dgm:spPr/>
      <dgm:t>
        <a:bodyPr/>
        <a:lstStyle/>
        <a:p>
          <a:endParaRPr lang="en-US"/>
        </a:p>
      </dgm:t>
    </dgm:pt>
    <dgm:pt modelId="{A8785244-8188-4548-89EA-B1661960688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Stabilization of high intensity symptoms</a:t>
          </a:r>
        </a:p>
      </dgm:t>
    </dgm:pt>
    <dgm:pt modelId="{F98F282A-D9EF-403C-8754-896E0A02E9DF}" type="parTrans" cxnId="{E61C56F5-0801-4D87-83F1-02549A9C3580}">
      <dgm:prSet/>
      <dgm:spPr/>
      <dgm:t>
        <a:bodyPr/>
        <a:lstStyle/>
        <a:p>
          <a:endParaRPr lang="en-US"/>
        </a:p>
      </dgm:t>
    </dgm:pt>
    <dgm:pt modelId="{1032EB3F-1C3D-4D8B-BF14-DE4499E254C4}" type="sibTrans" cxnId="{E61C56F5-0801-4D87-83F1-02549A9C3580}">
      <dgm:prSet/>
      <dgm:spPr/>
      <dgm:t>
        <a:bodyPr/>
        <a:lstStyle/>
        <a:p>
          <a:endParaRPr lang="en-US"/>
        </a:p>
      </dgm:t>
    </dgm:pt>
    <dgm:pt modelId="{C0A5D77F-8513-4ED1-85B5-A126CE32BF0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Psychoeducation</a:t>
          </a:r>
        </a:p>
      </dgm:t>
    </dgm:pt>
    <dgm:pt modelId="{95DD84F8-3F7B-4FCD-92F1-CB0876A8C916}" type="parTrans" cxnId="{BD5434B7-7558-4C26-AE4F-AC67381F94B9}">
      <dgm:prSet/>
      <dgm:spPr/>
      <dgm:t>
        <a:bodyPr/>
        <a:lstStyle/>
        <a:p>
          <a:endParaRPr lang="en-US"/>
        </a:p>
      </dgm:t>
    </dgm:pt>
    <dgm:pt modelId="{31E1EC9C-3704-4F92-A505-D0C2B3AFA9BF}" type="sibTrans" cxnId="{BD5434B7-7558-4C26-AE4F-AC67381F94B9}">
      <dgm:prSet/>
      <dgm:spPr/>
      <dgm:t>
        <a:bodyPr/>
        <a:lstStyle/>
        <a:p>
          <a:endParaRPr lang="en-US"/>
        </a:p>
      </dgm:t>
    </dgm:pt>
    <dgm:pt modelId="{BF107A11-89F1-4D09-AE39-CC3E243310F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Assistance with filing police reports and orders of protection</a:t>
          </a:r>
        </a:p>
      </dgm:t>
    </dgm:pt>
    <dgm:pt modelId="{25F6BF18-1E53-412B-B7D9-00908A08E8D9}" type="parTrans" cxnId="{16C8BE5F-E715-4C4F-9FBA-EEAC3698D730}">
      <dgm:prSet/>
      <dgm:spPr/>
      <dgm:t>
        <a:bodyPr/>
        <a:lstStyle/>
        <a:p>
          <a:endParaRPr lang="en-US"/>
        </a:p>
      </dgm:t>
    </dgm:pt>
    <dgm:pt modelId="{F1B2CD62-C219-41BC-A929-14199F425059}" type="sibTrans" cxnId="{16C8BE5F-E715-4C4F-9FBA-EEAC3698D730}">
      <dgm:prSet/>
      <dgm:spPr/>
      <dgm:t>
        <a:bodyPr/>
        <a:lstStyle/>
        <a:p>
          <a:endParaRPr lang="en-US"/>
        </a:p>
      </dgm:t>
    </dgm:pt>
    <dgm:pt modelId="{2A82575A-6FC4-455D-833D-F712CCD9BD2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Coordination of sexual assault nursing exams and other immediate needs</a:t>
          </a:r>
        </a:p>
      </dgm:t>
    </dgm:pt>
    <dgm:pt modelId="{43C21E37-7D6F-4C73-B024-8B149764F7EF}" type="parTrans" cxnId="{6F0BAF96-553C-4D7E-BED8-4E84E85FCF2C}">
      <dgm:prSet/>
      <dgm:spPr/>
      <dgm:t>
        <a:bodyPr/>
        <a:lstStyle/>
        <a:p>
          <a:endParaRPr lang="en-US"/>
        </a:p>
      </dgm:t>
    </dgm:pt>
    <dgm:pt modelId="{A31631F0-C212-4DCC-B94C-F036479C64E1}" type="sibTrans" cxnId="{6F0BAF96-553C-4D7E-BED8-4E84E85FCF2C}">
      <dgm:prSet/>
      <dgm:spPr/>
      <dgm:t>
        <a:bodyPr/>
        <a:lstStyle/>
        <a:p>
          <a:endParaRPr lang="en-US"/>
        </a:p>
      </dgm:t>
    </dgm:pt>
    <dgm:pt modelId="{D6FD4C79-8E47-42B9-87B4-FD4404205C7E}" type="pres">
      <dgm:prSet presAssocID="{3B236D6D-31D9-4035-AD43-193515566E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20940D-9149-4728-8B43-AB73111DB2BC}" type="pres">
      <dgm:prSet presAssocID="{5EAD8060-7262-4E07-9D47-8DC8A4EEF65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E895F-29B4-46F6-9F8A-2820DD51AEA7}" type="pres">
      <dgm:prSet presAssocID="{63AB0B06-E4B8-4BD3-8EB4-904A1C0DB9FD}" presName="sibTrans" presStyleCnt="0"/>
      <dgm:spPr/>
    </dgm:pt>
    <dgm:pt modelId="{DD69D97E-F960-41B5-B379-A1176A42C101}" type="pres">
      <dgm:prSet presAssocID="{A8785244-8188-4548-89EA-B1661960688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D67298-EB82-4619-B4AC-F9E82C53D51B}" type="pres">
      <dgm:prSet presAssocID="{1032EB3F-1C3D-4D8B-BF14-DE4499E254C4}" presName="sibTrans" presStyleCnt="0"/>
      <dgm:spPr/>
    </dgm:pt>
    <dgm:pt modelId="{A591ADD8-4EBD-481F-A35E-A2E943586155}" type="pres">
      <dgm:prSet presAssocID="{C0A5D77F-8513-4ED1-85B5-A126CE32BF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764EE-FE9D-482F-BAEF-C78768AED091}" type="pres">
      <dgm:prSet presAssocID="{31E1EC9C-3704-4F92-A505-D0C2B3AFA9BF}" presName="sibTrans" presStyleCnt="0"/>
      <dgm:spPr/>
    </dgm:pt>
    <dgm:pt modelId="{6FC5E764-C844-4C75-BE5A-929844772621}" type="pres">
      <dgm:prSet presAssocID="{BF107A11-89F1-4D09-AE39-CC3E243310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D2B9B-C93A-4717-BB10-CE12405CF2C0}" type="pres">
      <dgm:prSet presAssocID="{F1B2CD62-C219-41BC-A929-14199F425059}" presName="sibTrans" presStyleCnt="0"/>
      <dgm:spPr/>
    </dgm:pt>
    <dgm:pt modelId="{0FD8F753-B59E-4108-8950-F4FE2B9A76C1}" type="pres">
      <dgm:prSet presAssocID="{2A82575A-6FC4-455D-833D-F712CCD9BD2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294638-CE14-4EC2-88BE-7E99656DD698}" type="presOf" srcId="{5EAD8060-7262-4E07-9D47-8DC8A4EEF650}" destId="{9820940D-9149-4728-8B43-AB73111DB2BC}" srcOrd="0" destOrd="0" presId="urn:microsoft.com/office/officeart/2005/8/layout/default"/>
    <dgm:cxn modelId="{CE0755CE-32FE-4084-BF32-D85588030951}" type="presOf" srcId="{3B236D6D-31D9-4035-AD43-193515566E8E}" destId="{D6FD4C79-8E47-42B9-87B4-FD4404205C7E}" srcOrd="0" destOrd="0" presId="urn:microsoft.com/office/officeart/2005/8/layout/default"/>
    <dgm:cxn modelId="{C6854CBC-BB2E-424A-87AF-D2359B33D388}" type="presOf" srcId="{A8785244-8188-4548-89EA-B1661960688C}" destId="{DD69D97E-F960-41B5-B379-A1176A42C101}" srcOrd="0" destOrd="0" presId="urn:microsoft.com/office/officeart/2005/8/layout/default"/>
    <dgm:cxn modelId="{BD5434B7-7558-4C26-AE4F-AC67381F94B9}" srcId="{3B236D6D-31D9-4035-AD43-193515566E8E}" destId="{C0A5D77F-8513-4ED1-85B5-A126CE32BF06}" srcOrd="2" destOrd="0" parTransId="{95DD84F8-3F7B-4FCD-92F1-CB0876A8C916}" sibTransId="{31E1EC9C-3704-4F92-A505-D0C2B3AFA9BF}"/>
    <dgm:cxn modelId="{E61C56F5-0801-4D87-83F1-02549A9C3580}" srcId="{3B236D6D-31D9-4035-AD43-193515566E8E}" destId="{A8785244-8188-4548-89EA-B1661960688C}" srcOrd="1" destOrd="0" parTransId="{F98F282A-D9EF-403C-8754-896E0A02E9DF}" sibTransId="{1032EB3F-1C3D-4D8B-BF14-DE4499E254C4}"/>
    <dgm:cxn modelId="{17857C08-9119-48DF-A533-E194A9D1517C}" type="presOf" srcId="{BF107A11-89F1-4D09-AE39-CC3E243310F0}" destId="{6FC5E764-C844-4C75-BE5A-929844772621}" srcOrd="0" destOrd="0" presId="urn:microsoft.com/office/officeart/2005/8/layout/default"/>
    <dgm:cxn modelId="{92C8A82C-D335-4CD9-A546-24BF0348788B}" srcId="{3B236D6D-31D9-4035-AD43-193515566E8E}" destId="{5EAD8060-7262-4E07-9D47-8DC8A4EEF650}" srcOrd="0" destOrd="0" parTransId="{186E2332-407F-4C83-8E69-E7B044513593}" sibTransId="{63AB0B06-E4B8-4BD3-8EB4-904A1C0DB9FD}"/>
    <dgm:cxn modelId="{A122782E-1BD7-40DD-8372-046DC3775493}" type="presOf" srcId="{C0A5D77F-8513-4ED1-85B5-A126CE32BF06}" destId="{A591ADD8-4EBD-481F-A35E-A2E943586155}" srcOrd="0" destOrd="0" presId="urn:microsoft.com/office/officeart/2005/8/layout/default"/>
    <dgm:cxn modelId="{6F0BAF96-553C-4D7E-BED8-4E84E85FCF2C}" srcId="{3B236D6D-31D9-4035-AD43-193515566E8E}" destId="{2A82575A-6FC4-455D-833D-F712CCD9BD20}" srcOrd="4" destOrd="0" parTransId="{43C21E37-7D6F-4C73-B024-8B149764F7EF}" sibTransId="{A31631F0-C212-4DCC-B94C-F036479C64E1}"/>
    <dgm:cxn modelId="{5610C948-60EC-4E03-B6CB-626E93AB357F}" type="presOf" srcId="{2A82575A-6FC4-455D-833D-F712CCD9BD20}" destId="{0FD8F753-B59E-4108-8950-F4FE2B9A76C1}" srcOrd="0" destOrd="0" presId="urn:microsoft.com/office/officeart/2005/8/layout/default"/>
    <dgm:cxn modelId="{16C8BE5F-E715-4C4F-9FBA-EEAC3698D730}" srcId="{3B236D6D-31D9-4035-AD43-193515566E8E}" destId="{BF107A11-89F1-4D09-AE39-CC3E243310F0}" srcOrd="3" destOrd="0" parTransId="{25F6BF18-1E53-412B-B7D9-00908A08E8D9}" sibTransId="{F1B2CD62-C219-41BC-A929-14199F425059}"/>
    <dgm:cxn modelId="{823B2266-C57A-4559-B7BC-F606ABFC3A27}" type="presParOf" srcId="{D6FD4C79-8E47-42B9-87B4-FD4404205C7E}" destId="{9820940D-9149-4728-8B43-AB73111DB2BC}" srcOrd="0" destOrd="0" presId="urn:microsoft.com/office/officeart/2005/8/layout/default"/>
    <dgm:cxn modelId="{A49B2E1B-AFF4-43DC-82E8-5BF7F54ACF28}" type="presParOf" srcId="{D6FD4C79-8E47-42B9-87B4-FD4404205C7E}" destId="{884E895F-29B4-46F6-9F8A-2820DD51AEA7}" srcOrd="1" destOrd="0" presId="urn:microsoft.com/office/officeart/2005/8/layout/default"/>
    <dgm:cxn modelId="{75833240-97B3-4657-AEF6-64E3B66DA681}" type="presParOf" srcId="{D6FD4C79-8E47-42B9-87B4-FD4404205C7E}" destId="{DD69D97E-F960-41B5-B379-A1176A42C101}" srcOrd="2" destOrd="0" presId="urn:microsoft.com/office/officeart/2005/8/layout/default"/>
    <dgm:cxn modelId="{4EB46697-268E-4421-B3BD-55AC7B6BA2B9}" type="presParOf" srcId="{D6FD4C79-8E47-42B9-87B4-FD4404205C7E}" destId="{E9D67298-EB82-4619-B4AC-F9E82C53D51B}" srcOrd="3" destOrd="0" presId="urn:microsoft.com/office/officeart/2005/8/layout/default"/>
    <dgm:cxn modelId="{870D9E90-91E8-4A0C-A5FA-8A37F30DBB8F}" type="presParOf" srcId="{D6FD4C79-8E47-42B9-87B4-FD4404205C7E}" destId="{A591ADD8-4EBD-481F-A35E-A2E943586155}" srcOrd="4" destOrd="0" presId="urn:microsoft.com/office/officeart/2005/8/layout/default"/>
    <dgm:cxn modelId="{DE70B037-9A59-4C20-8693-5893ABECB594}" type="presParOf" srcId="{D6FD4C79-8E47-42B9-87B4-FD4404205C7E}" destId="{8C8764EE-FE9D-482F-BAEF-C78768AED091}" srcOrd="5" destOrd="0" presId="urn:microsoft.com/office/officeart/2005/8/layout/default"/>
    <dgm:cxn modelId="{80E5EEB6-1ABA-4598-B890-CC4125F6D9D4}" type="presParOf" srcId="{D6FD4C79-8E47-42B9-87B4-FD4404205C7E}" destId="{6FC5E764-C844-4C75-BE5A-929844772621}" srcOrd="6" destOrd="0" presId="urn:microsoft.com/office/officeart/2005/8/layout/default"/>
    <dgm:cxn modelId="{61FF2E7E-E4E3-4595-B1DC-A0A4D117356A}" type="presParOf" srcId="{D6FD4C79-8E47-42B9-87B4-FD4404205C7E}" destId="{B63D2B9B-C93A-4717-BB10-CE12405CF2C0}" srcOrd="7" destOrd="0" presId="urn:microsoft.com/office/officeart/2005/8/layout/default"/>
    <dgm:cxn modelId="{FF153CC2-CF89-4DD2-8CD5-0F2495165DEA}" type="presParOf" srcId="{D6FD4C79-8E47-42B9-87B4-FD4404205C7E}" destId="{0FD8F753-B59E-4108-8950-F4FE2B9A76C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236D6D-31D9-4035-AD43-193515566E8E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29A707-B27D-4DFD-A4C7-F291D2D87E60}">
      <dgm:prSet/>
      <dgm:spPr/>
      <dgm:t>
        <a:bodyPr/>
        <a:lstStyle/>
        <a:p>
          <a:pPr rtl="0"/>
          <a:r>
            <a:rPr lang="en-US" dirty="0"/>
            <a:t>Assessment of Immediate and Long-Term Needs</a:t>
          </a:r>
        </a:p>
      </dgm:t>
    </dgm:pt>
    <dgm:pt modelId="{1863466E-41B1-47BF-AB7E-823E041032B8}" type="parTrans" cxnId="{DC897BB1-3BDF-41B8-92B3-1CB2FCB1CCC0}">
      <dgm:prSet/>
      <dgm:spPr/>
      <dgm:t>
        <a:bodyPr/>
        <a:lstStyle/>
        <a:p>
          <a:endParaRPr lang="en-US"/>
        </a:p>
      </dgm:t>
    </dgm:pt>
    <dgm:pt modelId="{E3896C03-BD3A-47CC-AA06-A6DCAB5281D4}" type="sibTrans" cxnId="{DC897BB1-3BDF-41B8-92B3-1CB2FCB1CCC0}">
      <dgm:prSet/>
      <dgm:spPr/>
      <dgm:t>
        <a:bodyPr/>
        <a:lstStyle/>
        <a:p>
          <a:endParaRPr lang="en-US"/>
        </a:p>
      </dgm:t>
    </dgm:pt>
    <dgm:pt modelId="{8F742B2B-F7A4-4F26-BFFD-9571E9E63493}">
      <dgm:prSet/>
      <dgm:spPr/>
      <dgm:t>
        <a:bodyPr/>
        <a:lstStyle/>
        <a:p>
          <a:pPr rtl="0"/>
          <a:r>
            <a:rPr lang="en-US" dirty="0"/>
            <a:t>Coordination of care</a:t>
          </a:r>
        </a:p>
      </dgm:t>
    </dgm:pt>
    <dgm:pt modelId="{95C3A77D-2C4E-40A3-A689-FEB8FA97884C}" type="parTrans" cxnId="{6E682F87-2377-42F2-B614-AAEA2BB9E064}">
      <dgm:prSet/>
      <dgm:spPr/>
      <dgm:t>
        <a:bodyPr/>
        <a:lstStyle/>
        <a:p>
          <a:endParaRPr lang="en-US"/>
        </a:p>
      </dgm:t>
    </dgm:pt>
    <dgm:pt modelId="{CCE30BE5-9FA0-4620-BEAF-38A2D83CCDCD}" type="sibTrans" cxnId="{6E682F87-2377-42F2-B614-AAEA2BB9E064}">
      <dgm:prSet/>
      <dgm:spPr/>
      <dgm:t>
        <a:bodyPr/>
        <a:lstStyle/>
        <a:p>
          <a:endParaRPr lang="en-US"/>
        </a:p>
      </dgm:t>
    </dgm:pt>
    <dgm:pt modelId="{85C8449E-3584-4103-8862-76F749D40EB8}">
      <dgm:prSet/>
      <dgm:spPr/>
      <dgm:t>
        <a:bodyPr/>
        <a:lstStyle/>
        <a:p>
          <a:pPr rtl="0"/>
          <a:r>
            <a:rPr lang="en-US" dirty="0"/>
            <a:t>Connection to resources</a:t>
          </a:r>
        </a:p>
      </dgm:t>
    </dgm:pt>
    <dgm:pt modelId="{45DCF313-27B4-4B78-BC0B-A697E9FED495}" type="parTrans" cxnId="{45680E06-270F-434E-8D0D-1F8758D2DB92}">
      <dgm:prSet/>
      <dgm:spPr/>
      <dgm:t>
        <a:bodyPr/>
        <a:lstStyle/>
        <a:p>
          <a:endParaRPr lang="en-US"/>
        </a:p>
      </dgm:t>
    </dgm:pt>
    <dgm:pt modelId="{D9ECD63F-2C97-4D26-B363-DE36E17D2CA1}" type="sibTrans" cxnId="{45680E06-270F-434E-8D0D-1F8758D2DB92}">
      <dgm:prSet/>
      <dgm:spPr/>
      <dgm:t>
        <a:bodyPr/>
        <a:lstStyle/>
        <a:p>
          <a:endParaRPr lang="en-US"/>
        </a:p>
      </dgm:t>
    </dgm:pt>
    <dgm:pt modelId="{91471BDB-09E8-4359-B159-9A3D5EDE5BC3}">
      <dgm:prSet/>
      <dgm:spPr/>
      <dgm:t>
        <a:bodyPr/>
        <a:lstStyle/>
        <a:p>
          <a:pPr rtl="0"/>
          <a:r>
            <a:rPr lang="en-US" dirty="0"/>
            <a:t>Assessment of stability and fit for services</a:t>
          </a:r>
        </a:p>
      </dgm:t>
    </dgm:pt>
    <dgm:pt modelId="{5AB63878-A3BB-46D0-9B15-CD73C2ACAC0E}" type="parTrans" cxnId="{2CEB10C5-D618-4A22-82C1-FFB36B11C4E5}">
      <dgm:prSet/>
      <dgm:spPr/>
      <dgm:t>
        <a:bodyPr/>
        <a:lstStyle/>
        <a:p>
          <a:endParaRPr lang="en-US"/>
        </a:p>
      </dgm:t>
    </dgm:pt>
    <dgm:pt modelId="{0CA58D6E-85B6-445C-A199-0C2210DD4D83}" type="sibTrans" cxnId="{2CEB10C5-D618-4A22-82C1-FFB36B11C4E5}">
      <dgm:prSet/>
      <dgm:spPr/>
      <dgm:t>
        <a:bodyPr/>
        <a:lstStyle/>
        <a:p>
          <a:endParaRPr lang="en-US"/>
        </a:p>
      </dgm:t>
    </dgm:pt>
    <dgm:pt modelId="{4ADF9853-6507-45D1-80BD-85625775E111}">
      <dgm:prSet/>
      <dgm:spPr/>
      <dgm:t>
        <a:bodyPr/>
        <a:lstStyle/>
        <a:p>
          <a:pPr rtl="0"/>
          <a:r>
            <a:rPr lang="en-US" dirty="0"/>
            <a:t>Victim Assistance</a:t>
          </a:r>
        </a:p>
      </dgm:t>
    </dgm:pt>
    <dgm:pt modelId="{B4C0004B-AB81-4906-B977-0290FFA800A7}" type="parTrans" cxnId="{858E6050-CB87-4A9C-BF09-D0C2F7950C84}">
      <dgm:prSet/>
      <dgm:spPr/>
    </dgm:pt>
    <dgm:pt modelId="{11FA5BDB-6D6C-4439-889D-4CF5BA330C06}" type="sibTrans" cxnId="{858E6050-CB87-4A9C-BF09-D0C2F7950C84}">
      <dgm:prSet/>
      <dgm:spPr/>
    </dgm:pt>
    <dgm:pt modelId="{E82A2250-66F9-4D91-8955-FE1B865F6491}">
      <dgm:prSet/>
      <dgm:spPr/>
      <dgm:t>
        <a:bodyPr/>
        <a:lstStyle/>
        <a:p>
          <a:pPr rtl="0"/>
          <a:r>
            <a:rPr lang="en-US" dirty="0"/>
            <a:t>Interventions with employers, schools, housing, </a:t>
          </a:r>
          <a:r>
            <a:rPr lang="en-US" dirty="0" err="1"/>
            <a:t>etc</a:t>
          </a:r>
          <a:endParaRPr lang="en-US" dirty="0"/>
        </a:p>
      </dgm:t>
    </dgm:pt>
    <dgm:pt modelId="{D5A51409-9CAC-4292-9805-EA60D6290367}" type="parTrans" cxnId="{D0BBF9F3-923D-4340-954F-807FFBE524C1}">
      <dgm:prSet/>
      <dgm:spPr/>
    </dgm:pt>
    <dgm:pt modelId="{5E42ED09-B362-491E-96B0-88AEEF101F7F}" type="sibTrans" cxnId="{D0BBF9F3-923D-4340-954F-807FFBE524C1}">
      <dgm:prSet/>
      <dgm:spPr/>
    </dgm:pt>
    <dgm:pt modelId="{563F94A5-55F6-4463-816C-0F15A604246D}" type="pres">
      <dgm:prSet presAssocID="{3B236D6D-31D9-4035-AD43-193515566E8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FAF408-9098-43E3-A1FF-6EA8B0C9E982}" type="pres">
      <dgm:prSet presAssocID="{5B29A707-B27D-4DFD-A4C7-F291D2D87E6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F5725-71F0-46F1-8842-E49989ECDCDA}" type="pres">
      <dgm:prSet presAssocID="{E3896C03-BD3A-47CC-AA06-A6DCAB5281D4}" presName="sibTrans" presStyleCnt="0"/>
      <dgm:spPr/>
    </dgm:pt>
    <dgm:pt modelId="{CA695837-7811-4FE2-87EA-D52998127456}" type="pres">
      <dgm:prSet presAssocID="{8F742B2B-F7A4-4F26-BFFD-9571E9E6349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D8124-37D5-42FF-88AA-D3F753131C92}" type="pres">
      <dgm:prSet presAssocID="{CCE30BE5-9FA0-4620-BEAF-38A2D83CCDCD}" presName="sibTrans" presStyleCnt="0"/>
      <dgm:spPr/>
    </dgm:pt>
    <dgm:pt modelId="{07192BA2-D9CC-41F9-BC79-7134B7BF9530}" type="pres">
      <dgm:prSet presAssocID="{4ADF9853-6507-45D1-80BD-85625775E11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1CEC7-5C0E-4FD6-803C-A09F0FA0306B}" type="pres">
      <dgm:prSet presAssocID="{11FA5BDB-6D6C-4439-889D-4CF5BA330C06}" presName="sibTrans" presStyleCnt="0"/>
      <dgm:spPr/>
    </dgm:pt>
    <dgm:pt modelId="{0BD7737D-F361-44C4-879A-B63BDC69ECF6}" type="pres">
      <dgm:prSet presAssocID="{85C8449E-3584-4103-8862-76F749D40E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704BC-8DA3-4B1C-BA9D-3B670F9830F4}" type="pres">
      <dgm:prSet presAssocID="{D9ECD63F-2C97-4D26-B363-DE36E17D2CA1}" presName="sibTrans" presStyleCnt="0"/>
      <dgm:spPr/>
    </dgm:pt>
    <dgm:pt modelId="{D21EBB9C-497F-4FA7-ACDF-5C9C69B3D6BE}" type="pres">
      <dgm:prSet presAssocID="{E82A2250-66F9-4D91-8955-FE1B865F64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B4150-7E0E-475C-BB2F-58534888092E}" type="pres">
      <dgm:prSet presAssocID="{5E42ED09-B362-491E-96B0-88AEEF101F7F}" presName="sibTrans" presStyleCnt="0"/>
      <dgm:spPr/>
    </dgm:pt>
    <dgm:pt modelId="{651158CD-7CAD-4DB5-82CA-523FE3655239}" type="pres">
      <dgm:prSet presAssocID="{91471BDB-09E8-4359-B159-9A3D5EDE5BC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DFC85-BD59-4695-8453-22FDF7D273F8}" type="presOf" srcId="{85C8449E-3584-4103-8862-76F749D40EB8}" destId="{0BD7737D-F361-44C4-879A-B63BDC69ECF6}" srcOrd="0" destOrd="0" presId="urn:microsoft.com/office/officeart/2005/8/layout/default"/>
    <dgm:cxn modelId="{6E682F87-2377-42F2-B614-AAEA2BB9E064}" srcId="{3B236D6D-31D9-4035-AD43-193515566E8E}" destId="{8F742B2B-F7A4-4F26-BFFD-9571E9E63493}" srcOrd="1" destOrd="0" parTransId="{95C3A77D-2C4E-40A3-A689-FEB8FA97884C}" sibTransId="{CCE30BE5-9FA0-4620-BEAF-38A2D83CCDCD}"/>
    <dgm:cxn modelId="{DC897BB1-3BDF-41B8-92B3-1CB2FCB1CCC0}" srcId="{3B236D6D-31D9-4035-AD43-193515566E8E}" destId="{5B29A707-B27D-4DFD-A4C7-F291D2D87E60}" srcOrd="0" destOrd="0" parTransId="{1863466E-41B1-47BF-AB7E-823E041032B8}" sibTransId="{E3896C03-BD3A-47CC-AA06-A6DCAB5281D4}"/>
    <dgm:cxn modelId="{8C36B1C3-94F6-453C-AD56-0A2A604E2CCD}" type="presOf" srcId="{5B29A707-B27D-4DFD-A4C7-F291D2D87E60}" destId="{DBFAF408-9098-43E3-A1FF-6EA8B0C9E982}" srcOrd="0" destOrd="0" presId="urn:microsoft.com/office/officeart/2005/8/layout/default"/>
    <dgm:cxn modelId="{45680E06-270F-434E-8D0D-1F8758D2DB92}" srcId="{3B236D6D-31D9-4035-AD43-193515566E8E}" destId="{85C8449E-3584-4103-8862-76F749D40EB8}" srcOrd="3" destOrd="0" parTransId="{45DCF313-27B4-4B78-BC0B-A697E9FED495}" sibTransId="{D9ECD63F-2C97-4D26-B363-DE36E17D2CA1}"/>
    <dgm:cxn modelId="{F85F8ADA-5F9B-4320-9899-80CEE54F91A9}" type="presOf" srcId="{4ADF9853-6507-45D1-80BD-85625775E111}" destId="{07192BA2-D9CC-41F9-BC79-7134B7BF9530}" srcOrd="0" destOrd="0" presId="urn:microsoft.com/office/officeart/2005/8/layout/default"/>
    <dgm:cxn modelId="{2CEB10C5-D618-4A22-82C1-FFB36B11C4E5}" srcId="{3B236D6D-31D9-4035-AD43-193515566E8E}" destId="{91471BDB-09E8-4359-B159-9A3D5EDE5BC3}" srcOrd="5" destOrd="0" parTransId="{5AB63878-A3BB-46D0-9B15-CD73C2ACAC0E}" sibTransId="{0CA58D6E-85B6-445C-A199-0C2210DD4D83}"/>
    <dgm:cxn modelId="{99137852-60FD-4F95-97A6-46C618291676}" type="presOf" srcId="{3B236D6D-31D9-4035-AD43-193515566E8E}" destId="{563F94A5-55F6-4463-816C-0F15A604246D}" srcOrd="0" destOrd="0" presId="urn:microsoft.com/office/officeart/2005/8/layout/default"/>
    <dgm:cxn modelId="{F9A1C910-4D62-4090-86EE-E56E849993E5}" type="presOf" srcId="{8F742B2B-F7A4-4F26-BFFD-9571E9E63493}" destId="{CA695837-7811-4FE2-87EA-D52998127456}" srcOrd="0" destOrd="0" presId="urn:microsoft.com/office/officeart/2005/8/layout/default"/>
    <dgm:cxn modelId="{D0BBF9F3-923D-4340-954F-807FFBE524C1}" srcId="{3B236D6D-31D9-4035-AD43-193515566E8E}" destId="{E82A2250-66F9-4D91-8955-FE1B865F6491}" srcOrd="4" destOrd="0" parTransId="{D5A51409-9CAC-4292-9805-EA60D6290367}" sibTransId="{5E42ED09-B362-491E-96B0-88AEEF101F7F}"/>
    <dgm:cxn modelId="{E220F8BC-A682-444F-B7F6-EAF657FEE480}" type="presOf" srcId="{E82A2250-66F9-4D91-8955-FE1B865F6491}" destId="{D21EBB9C-497F-4FA7-ACDF-5C9C69B3D6BE}" srcOrd="0" destOrd="0" presId="urn:microsoft.com/office/officeart/2005/8/layout/default"/>
    <dgm:cxn modelId="{858E6050-CB87-4A9C-BF09-D0C2F7950C84}" srcId="{3B236D6D-31D9-4035-AD43-193515566E8E}" destId="{4ADF9853-6507-45D1-80BD-85625775E111}" srcOrd="2" destOrd="0" parTransId="{B4C0004B-AB81-4906-B977-0290FFA800A7}" sibTransId="{11FA5BDB-6D6C-4439-889D-4CF5BA330C06}"/>
    <dgm:cxn modelId="{7EED8E51-8F76-49E5-B2E8-E8421FD393E8}" type="presOf" srcId="{91471BDB-09E8-4359-B159-9A3D5EDE5BC3}" destId="{651158CD-7CAD-4DB5-82CA-523FE3655239}" srcOrd="0" destOrd="0" presId="urn:microsoft.com/office/officeart/2005/8/layout/default"/>
    <dgm:cxn modelId="{F8ADFC41-F4F8-4E40-B858-3EDDDD2372D9}" type="presParOf" srcId="{563F94A5-55F6-4463-816C-0F15A604246D}" destId="{DBFAF408-9098-43E3-A1FF-6EA8B0C9E982}" srcOrd="0" destOrd="0" presId="urn:microsoft.com/office/officeart/2005/8/layout/default"/>
    <dgm:cxn modelId="{ECEF9D1D-4916-48A8-B04F-6AC8CA561A7C}" type="presParOf" srcId="{563F94A5-55F6-4463-816C-0F15A604246D}" destId="{EDFF5725-71F0-46F1-8842-E49989ECDCDA}" srcOrd="1" destOrd="0" presId="urn:microsoft.com/office/officeart/2005/8/layout/default"/>
    <dgm:cxn modelId="{1DD4EF63-7ACF-44DC-B1A0-EF5A4101FC09}" type="presParOf" srcId="{563F94A5-55F6-4463-816C-0F15A604246D}" destId="{CA695837-7811-4FE2-87EA-D52998127456}" srcOrd="2" destOrd="0" presId="urn:microsoft.com/office/officeart/2005/8/layout/default"/>
    <dgm:cxn modelId="{BF240559-F613-4809-884E-FEF00BA76F15}" type="presParOf" srcId="{563F94A5-55F6-4463-816C-0F15A604246D}" destId="{8C1D8124-37D5-42FF-88AA-D3F753131C92}" srcOrd="3" destOrd="0" presId="urn:microsoft.com/office/officeart/2005/8/layout/default"/>
    <dgm:cxn modelId="{06222C8B-98BF-4656-8433-BB562EE7DA10}" type="presParOf" srcId="{563F94A5-55F6-4463-816C-0F15A604246D}" destId="{07192BA2-D9CC-41F9-BC79-7134B7BF9530}" srcOrd="4" destOrd="0" presId="urn:microsoft.com/office/officeart/2005/8/layout/default"/>
    <dgm:cxn modelId="{E1DA5138-EC7D-4008-A803-46267F4ACFEE}" type="presParOf" srcId="{563F94A5-55F6-4463-816C-0F15A604246D}" destId="{6E81CEC7-5C0E-4FD6-803C-A09F0FA0306B}" srcOrd="5" destOrd="0" presId="urn:microsoft.com/office/officeart/2005/8/layout/default"/>
    <dgm:cxn modelId="{8828CA79-F1AA-474E-8A7E-A2AB1BB13095}" type="presParOf" srcId="{563F94A5-55F6-4463-816C-0F15A604246D}" destId="{0BD7737D-F361-44C4-879A-B63BDC69ECF6}" srcOrd="6" destOrd="0" presId="urn:microsoft.com/office/officeart/2005/8/layout/default"/>
    <dgm:cxn modelId="{BF769EB7-055A-4F04-A79D-D3F0A2C61437}" type="presParOf" srcId="{563F94A5-55F6-4463-816C-0F15A604246D}" destId="{BA6704BC-8DA3-4B1C-BA9D-3B670F9830F4}" srcOrd="7" destOrd="0" presId="urn:microsoft.com/office/officeart/2005/8/layout/default"/>
    <dgm:cxn modelId="{07D50BC8-1A87-4373-BE43-A0D0CEBC264F}" type="presParOf" srcId="{563F94A5-55F6-4463-816C-0F15A604246D}" destId="{D21EBB9C-497F-4FA7-ACDF-5C9C69B3D6BE}" srcOrd="8" destOrd="0" presId="urn:microsoft.com/office/officeart/2005/8/layout/default"/>
    <dgm:cxn modelId="{6EB43988-0F93-45C2-9689-5BB4A5FD4181}" type="presParOf" srcId="{563F94A5-55F6-4463-816C-0F15A604246D}" destId="{22EB4150-7E0E-475C-BB2F-58534888092E}" srcOrd="9" destOrd="0" presId="urn:microsoft.com/office/officeart/2005/8/layout/default"/>
    <dgm:cxn modelId="{BEB5B0C5-D181-4D3B-A605-9E718D480E46}" type="presParOf" srcId="{563F94A5-55F6-4463-816C-0F15A604246D}" destId="{651158CD-7CAD-4DB5-82CA-523FE36552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4BAA5-6ACB-4D16-AAA7-10103615EE79}">
      <dsp:nvSpPr>
        <dsp:cNvPr id="0" name=""/>
        <dsp:cNvSpPr/>
      </dsp:nvSpPr>
      <dsp:spPr>
        <a:xfrm>
          <a:off x="3220" y="0"/>
          <a:ext cx="6594010" cy="609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Presentation by: Liesl Lang, LPC (Program Manager)</a:t>
          </a:r>
          <a:endParaRPr lang="en-US" sz="2000" kern="1200" dirty="0"/>
        </a:p>
      </dsp:txBody>
      <dsp:txXfrm>
        <a:off x="32978" y="29758"/>
        <a:ext cx="6534494" cy="5500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56EC5-1E13-4BC7-A75F-4896DE029138}">
      <dsp:nvSpPr>
        <dsp:cNvPr id="0" name=""/>
        <dsp:cNvSpPr/>
      </dsp:nvSpPr>
      <dsp:spPr>
        <a:xfrm>
          <a:off x="687809" y="1004"/>
          <a:ext cx="6549181" cy="327459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25926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To provide compassionate, trauma-informed, culturally</a:t>
          </a:r>
          <a:r>
            <a:rPr lang="en-US" sz="2300" kern="1200" baseline="0" dirty="0"/>
            <a:t> sensitive, LGBTQ affirming, age-appropriate, gender-responsive</a:t>
          </a:r>
          <a:r>
            <a:rPr lang="en-US" sz="2300" kern="1200" dirty="0"/>
            <a:t> services to anyone whose life has been touched by sexual or domestic violence or other crimes regardless of financial or immigration status.</a:t>
          </a:r>
        </a:p>
      </dsp:txBody>
      <dsp:txXfrm>
        <a:off x="687809" y="1004"/>
        <a:ext cx="6549181" cy="3274590"/>
      </dsp:txXfrm>
    </dsp:sp>
    <dsp:sp modelId="{3A1E2F25-2CCE-42F7-B031-1069FFD77CA5}">
      <dsp:nvSpPr>
        <dsp:cNvPr id="0" name=""/>
        <dsp:cNvSpPr/>
      </dsp:nvSpPr>
      <dsp:spPr>
        <a:xfrm>
          <a:off x="1015268" y="328463"/>
          <a:ext cx="1964754" cy="2619672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13879-CDDA-47D2-BCD4-765721CA9F9F}">
      <dsp:nvSpPr>
        <dsp:cNvPr id="0" name=""/>
        <dsp:cNvSpPr/>
      </dsp:nvSpPr>
      <dsp:spPr>
        <a:xfrm>
          <a:off x="0" y="0"/>
          <a:ext cx="7924800" cy="327659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4018" rIns="186690" bIns="0" numCol="1" spcCol="1270" anchor="t" anchorCtr="0">
          <a:noAutofit/>
        </a:bodyPr>
        <a:lstStyle/>
        <a:p>
          <a:pPr lvl="0" algn="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>
              <a:solidFill>
                <a:schemeClr val="tx1"/>
              </a:solidFill>
              <a:latin typeface="Arial Rounded MT Bold" panose="020F0704030504030204" pitchFamily="34" charset="0"/>
            </a:rPr>
            <a:t>Most Common:</a:t>
          </a:r>
          <a:endParaRPr lang="en-US" sz="4200" kern="1200" dirty="0">
            <a:solidFill>
              <a:schemeClr val="tx1"/>
            </a:solidFill>
          </a:endParaRPr>
        </a:p>
      </dsp:txBody>
      <dsp:txXfrm rot="16200000">
        <a:off x="-550925" y="550925"/>
        <a:ext cx="2686811" cy="1584960"/>
      </dsp:txXfrm>
    </dsp:sp>
    <dsp:sp modelId="{3BBB1668-31FF-42B0-B413-9DD1E92231A5}">
      <dsp:nvSpPr>
        <dsp:cNvPr id="0" name=""/>
        <dsp:cNvSpPr/>
      </dsp:nvSpPr>
      <dsp:spPr>
        <a:xfrm>
          <a:off x="1584960" y="0"/>
          <a:ext cx="5903976" cy="3276599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2009" rIns="0" bIns="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</a:rPr>
            <a:t>Adult Sexual or Physical Assault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</a:rPr>
            <a:t>Adults Sexually Abused/Assaulted as Children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</a:rPr>
            <a:t>Bullying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</a:rPr>
            <a:t>Child Physical or Sexual Abuse or Neglect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</a:rPr>
            <a:t>Domestic Violence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</a:rPr>
            <a:t>Sex Trafficking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</a:rPr>
            <a:t>Stalking</a:t>
          </a:r>
        </a:p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>
              <a:solidFill>
                <a:schemeClr val="tx1"/>
              </a:solidFill>
            </a:rPr>
            <a:t>Survivors of Homicide Victims</a:t>
          </a:r>
        </a:p>
      </dsp:txBody>
      <dsp:txXfrm>
        <a:off x="1584960" y="0"/>
        <a:ext cx="5903976" cy="3276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Picture Organization Chart"/>
  <dgm:desc val="Use to show hierarchical information or reporting relationships in an organization, with corresponding pictures. The assistant shape and the Org Chart hanging layouts are available with this layout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4615D8-5566-43E1-BDD8-0F7661E0E0A4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60270A-DE17-4201-8645-D108428C8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98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C98277-CC0F-4974-AAA5-74E48CFDE7EE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3364A5-AEEA-4559-B4B2-C64F74A39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0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364A5-AEEA-4559-B4B2-C64F74A39E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4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242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40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594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46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4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682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03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32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122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26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7396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42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19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8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119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47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34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233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27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84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95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18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3364A5-AEEA-4559-B4B2-C64F74A39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65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10C0-A6FA-4BF7-9B08-59E7B0911C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FBD81CC-2995-46B8-8AE6-D6722C19A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10C0-A6FA-4BF7-9B08-59E7B0911C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1CC-2995-46B8-8AE6-D6722C19A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1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10C0-A6FA-4BF7-9B08-59E7B0911C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BD81CC-2995-46B8-8AE6-D6722C19A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68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10C0-A6FA-4BF7-9B08-59E7B0911C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BD81CC-2995-46B8-8AE6-D6722C19A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3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10C0-A6FA-4BF7-9B08-59E7B0911C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1CC-2995-46B8-8AE6-D6722C19A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90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10C0-A6FA-4BF7-9B08-59E7B0911C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1CC-2995-46B8-8AE6-D6722C19A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93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10C0-A6FA-4BF7-9B08-59E7B0911C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1CC-2995-46B8-8AE6-D6722C19A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10C0-A6FA-4BF7-9B08-59E7B0911C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BD81CC-2995-46B8-8AE6-D6722C19A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47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34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83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377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94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10C0-A6FA-4BF7-9B08-59E7B0911C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1CC-2995-46B8-8AE6-D6722C19A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83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10C0-A6FA-4BF7-9B08-59E7B0911C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1CC-2995-46B8-8AE6-D6722C19AA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4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10C0-A6FA-4BF7-9B08-59E7B0911C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81CC-2995-46B8-8AE6-D6722C19A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BAAEE-2A32-479C-8BED-60B5ABBD92A1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1EC954-D800-4383-9728-36BC532519C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4" name="Picture 33" descr="Flame 15%.png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914400"/>
            <a:ext cx="1553849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Content Placeholder 4" descr="Empact-LH logo.png"/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4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6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42415" y="1676400"/>
            <a:ext cx="6896784" cy="304255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Autofit/>
          </a:bodyPr>
          <a:lstStyle/>
          <a:p>
            <a:r>
              <a:rPr lang="en-US" sz="4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Trauma Healing Services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32184947"/>
              </p:ext>
            </p:extLst>
          </p:nvPr>
        </p:nvGraphicFramePr>
        <p:xfrm>
          <a:off x="1942415" y="4953000"/>
          <a:ext cx="6600451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1" y="1442359"/>
            <a:ext cx="2096942" cy="2443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Weekly Individual and Family Therapy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086532"/>
              </p:ext>
            </p:extLst>
          </p:nvPr>
        </p:nvGraphicFramePr>
        <p:xfrm>
          <a:off x="609600" y="2667000"/>
          <a:ext cx="5832688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3048000"/>
            <a:ext cx="2396912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7651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7391400" cy="914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5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Phases of Healing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967895"/>
              </p:ext>
            </p:extLst>
          </p:nvPr>
        </p:nvGraphicFramePr>
        <p:xfrm>
          <a:off x="838200" y="2590800"/>
          <a:ext cx="7924800" cy="3854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390" y="64625"/>
            <a:ext cx="2023539" cy="1992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6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772400" cy="495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anose="03070502060502030205" pitchFamily="66" charset="0"/>
              </a:rPr>
              <a:t>A safe and supportive relationship with a compatible therapist is the most important element of therapy. </a:t>
            </a:r>
            <a:b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anose="03070502060502030205" pitchFamily="66" charset="0"/>
              </a:rPr>
            </a:br>
            <a: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anose="03070502060502030205" pitchFamily="66" charset="0"/>
              </a:rPr>
              <a:t/>
            </a:r>
            <a:b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anose="03070502060502030205" pitchFamily="66" charset="0"/>
              </a:rPr>
            </a:br>
            <a: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anose="03070502060502030205" pitchFamily="66" charset="0"/>
              </a:rPr>
              <a:t/>
            </a:r>
            <a:b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anose="03070502060502030205" pitchFamily="66" charset="0"/>
              </a:rPr>
            </a:br>
            <a: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anose="03070502060502030205" pitchFamily="66" charset="0"/>
              </a:rPr>
              <a:t/>
            </a:r>
            <a:b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anose="03070502060502030205" pitchFamily="66" charset="0"/>
              </a:rPr>
            </a:br>
            <a: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anose="03070502060502030205" pitchFamily="66" charset="0"/>
              </a:rPr>
              <a:t/>
            </a:r>
            <a:b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anose="03070502060502030205" pitchFamily="66" charset="0"/>
              </a:rPr>
            </a:br>
            <a:r>
              <a:rPr lang="en-US" sz="36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pyrus" panose="03070502060502030205" pitchFamily="66" charset="0"/>
              </a:rPr>
              <a:t>Therapy is most successful when a genuine human connection is built.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latin typeface="Papyrus" panose="03070502060502030205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00" y="3276600"/>
            <a:ext cx="4038600" cy="207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226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Weekly Individual &amp; Family Therapy: Evidence-Based Treatments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644083"/>
              </p:ext>
            </p:extLst>
          </p:nvPr>
        </p:nvGraphicFramePr>
        <p:xfrm>
          <a:off x="381000" y="2667000"/>
          <a:ext cx="8458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99" y="199344"/>
            <a:ext cx="2166257" cy="1117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516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5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Weekly Group Therapy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145131"/>
              </p:ext>
            </p:extLst>
          </p:nvPr>
        </p:nvGraphicFramePr>
        <p:xfrm>
          <a:off x="609600" y="2667000"/>
          <a:ext cx="73914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93" y="4019723"/>
            <a:ext cx="2695574" cy="269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7997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Adult Crisis Survival Skills Group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338015"/>
              </p:ext>
            </p:extLst>
          </p:nvPr>
        </p:nvGraphicFramePr>
        <p:xfrm>
          <a:off x="609600" y="2209800"/>
          <a:ext cx="8229600" cy="4267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2209800"/>
            <a:ext cx="1790700" cy="229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8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Dialectical Behavior Therapy Skills Group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719239"/>
              </p:ext>
            </p:extLst>
          </p:nvPr>
        </p:nvGraphicFramePr>
        <p:xfrm>
          <a:off x="609600" y="2895600"/>
          <a:ext cx="7924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4038600"/>
            <a:ext cx="1778083" cy="23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2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Trauma-Informed Parenting Group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556360"/>
              </p:ext>
            </p:extLst>
          </p:nvPr>
        </p:nvGraphicFramePr>
        <p:xfrm>
          <a:off x="609600" y="2667000"/>
          <a:ext cx="79248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667000"/>
            <a:ext cx="2133600" cy="17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73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Trauma-Informed Yoga Group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7859081"/>
              </p:ext>
            </p:extLst>
          </p:nvPr>
        </p:nvGraphicFramePr>
        <p:xfrm>
          <a:off x="609600" y="2667000"/>
          <a:ext cx="79248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048000"/>
            <a:ext cx="29718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27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Support (Processing) Groups</a:t>
            </a:r>
            <a:b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115119"/>
              </p:ext>
            </p:extLst>
          </p:nvPr>
        </p:nvGraphicFramePr>
        <p:xfrm>
          <a:off x="609600" y="2743200"/>
          <a:ext cx="7086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054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229600" cy="1066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5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Mission of THS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084861"/>
              </p:ext>
            </p:extLst>
          </p:nvPr>
        </p:nvGraphicFramePr>
        <p:xfrm>
          <a:off x="636814" y="2895600"/>
          <a:ext cx="79248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674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Sex Trafficking Awareness</a:t>
            </a:r>
            <a:b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Recovery Group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629678"/>
              </p:ext>
            </p:extLst>
          </p:nvPr>
        </p:nvGraphicFramePr>
        <p:xfrm>
          <a:off x="609600" y="2667000"/>
          <a:ext cx="8229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300" y="323850"/>
            <a:ext cx="2247900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441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Community Outreach &amp; Training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777627"/>
              </p:ext>
            </p:extLst>
          </p:nvPr>
        </p:nvGraphicFramePr>
        <p:xfrm>
          <a:off x="609600" y="2286000"/>
          <a:ext cx="5943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4572000"/>
            <a:ext cx="3184071" cy="185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4893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Take Back the Night Phoenix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215296"/>
              </p:ext>
            </p:extLst>
          </p:nvPr>
        </p:nvGraphicFramePr>
        <p:xfrm>
          <a:off x="609600" y="2133600"/>
          <a:ext cx="6477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015" y="2800350"/>
            <a:ext cx="3863185" cy="323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9810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Common Questions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513294"/>
              </p:ext>
            </p:extLst>
          </p:nvPr>
        </p:nvGraphicFramePr>
        <p:xfrm>
          <a:off x="609599" y="2667000"/>
          <a:ext cx="8077201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74" y="200025"/>
            <a:ext cx="2238375" cy="2238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5422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71801"/>
            <a:ext cx="7772400" cy="320039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Thanks for listening and supporting survivors!</a:t>
            </a:r>
            <a:br>
              <a:rPr lang="en-US" sz="4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400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4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Q&amp;A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47800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029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4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Approach Toward Clients</a:t>
            </a:r>
            <a:endParaRPr lang="en-US" sz="4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706451"/>
              </p:ext>
            </p:extLst>
          </p:nvPr>
        </p:nvGraphicFramePr>
        <p:xfrm>
          <a:off x="609600" y="19812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427383"/>
            <a:ext cx="1600200" cy="85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1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229600" cy="1066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 VOCA-Funded Victimization Types &amp; ALL Ages Served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965991"/>
              </p:ext>
            </p:extLst>
          </p:nvPr>
        </p:nvGraphicFramePr>
        <p:xfrm>
          <a:off x="609600" y="3200400"/>
          <a:ext cx="79248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4909457"/>
            <a:ext cx="1796143" cy="17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10668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5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Locations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405848"/>
              </p:ext>
            </p:extLst>
          </p:nvPr>
        </p:nvGraphicFramePr>
        <p:xfrm>
          <a:off x="609600" y="3200400"/>
          <a:ext cx="7924800" cy="32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4291846"/>
            <a:ext cx="1447800" cy="96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183" y="4165034"/>
            <a:ext cx="1325042" cy="923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896" y="4267281"/>
            <a:ext cx="1448207" cy="96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143000"/>
            <a:ext cx="2143125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4955" y="4438491"/>
            <a:ext cx="1430529" cy="800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0AC276D-862E-11ED-6D28-022AE2AAE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4604" y="4267281"/>
            <a:ext cx="1439931" cy="96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9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5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Services Provided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963278"/>
              </p:ext>
            </p:extLst>
          </p:nvPr>
        </p:nvGraphicFramePr>
        <p:xfrm>
          <a:off x="1066800" y="2438400"/>
          <a:ext cx="598173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822" y="2768033"/>
            <a:ext cx="1902897" cy="1724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830" y="5310356"/>
            <a:ext cx="1827780" cy="1218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208" y="285241"/>
            <a:ext cx="2055394" cy="1757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208" y="5715001"/>
            <a:ext cx="463351" cy="45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5656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5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24-Hour Hotline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871886"/>
              </p:ext>
            </p:extLst>
          </p:nvPr>
        </p:nvGraphicFramePr>
        <p:xfrm>
          <a:off x="609600" y="2438400"/>
          <a:ext cx="7924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152400"/>
            <a:ext cx="2133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133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54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Crisis Intervention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480543"/>
              </p:ext>
            </p:extLst>
          </p:nvPr>
        </p:nvGraphicFramePr>
        <p:xfrm>
          <a:off x="609600" y="2667000"/>
          <a:ext cx="82296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650421"/>
            <a:ext cx="2275114" cy="11375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10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6096000" cy="1219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40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Victim Advocacy and Resource Connection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265307"/>
              </p:ext>
            </p:extLst>
          </p:nvPr>
        </p:nvGraphicFramePr>
        <p:xfrm>
          <a:off x="609600" y="2667000"/>
          <a:ext cx="79248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729383"/>
            <a:ext cx="2154199" cy="143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49321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10765</TotalTime>
  <Words>725</Words>
  <Application>Microsoft Office PowerPoint</Application>
  <PresentationFormat>On-screen Show (4:3)</PresentationFormat>
  <Paragraphs>164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Rounded MT Bold</vt:lpstr>
      <vt:lpstr>Calibri</vt:lpstr>
      <vt:lpstr>Century Gothic</vt:lpstr>
      <vt:lpstr>Papyrus</vt:lpstr>
      <vt:lpstr>Wingdings 3</vt:lpstr>
      <vt:lpstr>Custom Design</vt:lpstr>
      <vt:lpstr>Wisp</vt:lpstr>
      <vt:lpstr>Trauma Healing Services</vt:lpstr>
      <vt:lpstr>Mission of THS</vt:lpstr>
      <vt:lpstr>Our Approach Toward Clients</vt:lpstr>
      <vt:lpstr>ALL VOCA-Funded Victimization Types &amp; ALL Ages Served</vt:lpstr>
      <vt:lpstr>Locations</vt:lpstr>
      <vt:lpstr>Services Provided</vt:lpstr>
      <vt:lpstr>24-Hour Hotline</vt:lpstr>
      <vt:lpstr>Crisis Intervention</vt:lpstr>
      <vt:lpstr>Victim Advocacy and Resource Connection</vt:lpstr>
      <vt:lpstr>Weekly Individual and Family Therapy</vt:lpstr>
      <vt:lpstr>3 Phases of Healing</vt:lpstr>
      <vt:lpstr>A safe and supportive relationship with a compatible therapist is the most important element of therapy.      Therapy is most successful when a genuine human connection is built.</vt:lpstr>
      <vt:lpstr>Weekly Individual &amp; Family Therapy: Evidence-Based Treatments</vt:lpstr>
      <vt:lpstr>Weekly Group Therapy</vt:lpstr>
      <vt:lpstr>Adult Crisis Survival Skills Group</vt:lpstr>
      <vt:lpstr>Dialectical Behavior Therapy Skills Group</vt:lpstr>
      <vt:lpstr>Trauma-Informed Parenting Group</vt:lpstr>
      <vt:lpstr>Trauma-Informed Yoga Group</vt:lpstr>
      <vt:lpstr>Support (Processing) Groups </vt:lpstr>
      <vt:lpstr>Sex Trafficking Awareness and Recovery Group</vt:lpstr>
      <vt:lpstr>Community Outreach &amp; Training</vt:lpstr>
      <vt:lpstr>Take Back the Night Phoenix</vt:lpstr>
      <vt:lpstr>Common Questions</vt:lpstr>
      <vt:lpstr>Thanks for listening and supporting survivors!  Q&amp;A</vt:lpstr>
    </vt:vector>
  </TitlesOfParts>
  <Company>EMPACT-SPC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llarson</dc:creator>
  <cp:lastModifiedBy>Ariana Abbarello</cp:lastModifiedBy>
  <cp:revision>884</cp:revision>
  <cp:lastPrinted>2022-02-08T20:49:02Z</cp:lastPrinted>
  <dcterms:created xsi:type="dcterms:W3CDTF">2010-10-05T23:44:23Z</dcterms:created>
  <dcterms:modified xsi:type="dcterms:W3CDTF">2022-08-19T20:55:40Z</dcterms:modified>
</cp:coreProperties>
</file>